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3"/>
    <p:sldMasterId id="214748367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Livvic Light"/>
      <p:regular r:id="rId28"/>
      <p:bold r:id="rId29"/>
      <p:italic r:id="rId30"/>
      <p:boldItalic r:id="rId31"/>
    </p:embeddedFont>
    <p:embeddedFont>
      <p:font typeface="Proxima Nova"/>
      <p:regular r:id="rId32"/>
      <p:bold r:id="rId33"/>
      <p:italic r:id="rId34"/>
      <p:boldItalic r:id="rId35"/>
    </p:embeddedFont>
    <p:embeddedFont>
      <p:font typeface="Fira Sans Extra Condensed Medium"/>
      <p:regular r:id="rId36"/>
      <p:bold r:id="rId37"/>
      <p:italic r:id="rId38"/>
      <p:boldItalic r:id="rId39"/>
    </p:embeddedFont>
    <p:embeddedFont>
      <p:font typeface="EB Garamond"/>
      <p:regular r:id="rId40"/>
      <p:bold r:id="rId41"/>
      <p:italic r:id="rId42"/>
      <p:boldItalic r:id="rId43"/>
    </p:embeddedFont>
    <p:embeddedFont>
      <p:font typeface="Livvic"/>
      <p:regular r:id="rId44"/>
      <p:bold r:id="rId45"/>
      <p:italic r:id="rId46"/>
      <p:boldItalic r:id="rId47"/>
    </p:embeddedFont>
    <p:embeddedFont>
      <p:font typeface="Proxima Nova Semibold"/>
      <p:regular r:id="rId48"/>
      <p:bold r:id="rId49"/>
      <p:boldItalic r:id="rId50"/>
    </p:embeddedFont>
    <p:embeddedFont>
      <p:font typeface="Redressed"/>
      <p:regular r:id="rId51"/>
    </p:embeddedFont>
    <p:embeddedFont>
      <p:font typeface="Roboto Slab Regular"/>
      <p:regular r:id="rId52"/>
      <p:bold r:id="rId53"/>
    </p:embeddedFont>
    <p:embeddedFont>
      <p:font typeface="Livvic SemiBold"/>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EBGaramond-regular.fntdata"/><Relationship Id="rId42" Type="http://schemas.openxmlformats.org/officeDocument/2006/relationships/font" Target="fonts/EBGaramond-italic.fntdata"/><Relationship Id="rId41" Type="http://schemas.openxmlformats.org/officeDocument/2006/relationships/font" Target="fonts/EBGaramond-bold.fntdata"/><Relationship Id="rId44" Type="http://schemas.openxmlformats.org/officeDocument/2006/relationships/font" Target="fonts/Livvic-regular.fntdata"/><Relationship Id="rId43" Type="http://schemas.openxmlformats.org/officeDocument/2006/relationships/font" Target="fonts/EBGaramond-boldItalic.fntdata"/><Relationship Id="rId46" Type="http://schemas.openxmlformats.org/officeDocument/2006/relationships/font" Target="fonts/Livvic-italic.fntdata"/><Relationship Id="rId45" Type="http://schemas.openxmlformats.org/officeDocument/2006/relationships/font" Target="fonts/Livvic-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ProximaNovaSemibold-regular.fntdata"/><Relationship Id="rId47" Type="http://schemas.openxmlformats.org/officeDocument/2006/relationships/font" Target="fonts/Livvic-boldItalic.fntdata"/><Relationship Id="rId49" Type="http://schemas.openxmlformats.org/officeDocument/2006/relationships/font" Target="fonts/ProximaNovaSemibold-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ivvicLight-boldItalic.fntdata"/><Relationship Id="rId30" Type="http://schemas.openxmlformats.org/officeDocument/2006/relationships/font" Target="fonts/LivvicLight-italic.fntdata"/><Relationship Id="rId33" Type="http://schemas.openxmlformats.org/officeDocument/2006/relationships/font" Target="fonts/ProximaNova-bold.fntdata"/><Relationship Id="rId32" Type="http://schemas.openxmlformats.org/officeDocument/2006/relationships/font" Target="fonts/ProximaNova-regular.fntdata"/><Relationship Id="rId35" Type="http://schemas.openxmlformats.org/officeDocument/2006/relationships/font" Target="fonts/ProximaNova-boldItalic.fntdata"/><Relationship Id="rId34" Type="http://schemas.openxmlformats.org/officeDocument/2006/relationships/font" Target="fonts/ProximaNova-italic.fntdata"/><Relationship Id="rId37" Type="http://schemas.openxmlformats.org/officeDocument/2006/relationships/font" Target="fonts/FiraSansExtraCondensedMedium-bold.fntdata"/><Relationship Id="rId36" Type="http://schemas.openxmlformats.org/officeDocument/2006/relationships/font" Target="fonts/FiraSansExtraCondensedMedium-regular.fntdata"/><Relationship Id="rId39" Type="http://schemas.openxmlformats.org/officeDocument/2006/relationships/font" Target="fonts/FiraSansExtraCondensedMedium-boldItalic.fntdata"/><Relationship Id="rId38" Type="http://schemas.openxmlformats.org/officeDocument/2006/relationships/font" Target="fonts/FiraSansExtraCondensedMedium-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LivvicLight-regular.fntdata"/><Relationship Id="rId27" Type="http://schemas.openxmlformats.org/officeDocument/2006/relationships/slide" Target="slides/slide22.xml"/><Relationship Id="rId29" Type="http://schemas.openxmlformats.org/officeDocument/2006/relationships/font" Target="fonts/LivvicLight-bold.fntdata"/><Relationship Id="rId51" Type="http://schemas.openxmlformats.org/officeDocument/2006/relationships/font" Target="fonts/Redressed-regular.fntdata"/><Relationship Id="rId50" Type="http://schemas.openxmlformats.org/officeDocument/2006/relationships/font" Target="fonts/ProximaNovaSemibold-boldItalic.fntdata"/><Relationship Id="rId53" Type="http://schemas.openxmlformats.org/officeDocument/2006/relationships/font" Target="fonts/RobotoSlabRegular-bold.fntdata"/><Relationship Id="rId52" Type="http://schemas.openxmlformats.org/officeDocument/2006/relationships/font" Target="fonts/RobotoSlabRegular-regular.fntdata"/><Relationship Id="rId11" Type="http://schemas.openxmlformats.org/officeDocument/2006/relationships/slide" Target="slides/slide6.xml"/><Relationship Id="rId55" Type="http://schemas.openxmlformats.org/officeDocument/2006/relationships/font" Target="fonts/LivvicSemiBold-bold.fntdata"/><Relationship Id="rId10" Type="http://schemas.openxmlformats.org/officeDocument/2006/relationships/slide" Target="slides/slide5.xml"/><Relationship Id="rId54" Type="http://schemas.openxmlformats.org/officeDocument/2006/relationships/font" Target="fonts/LivvicSemiBold-regular.fntdata"/><Relationship Id="rId13" Type="http://schemas.openxmlformats.org/officeDocument/2006/relationships/slide" Target="slides/slide8.xml"/><Relationship Id="rId57" Type="http://schemas.openxmlformats.org/officeDocument/2006/relationships/font" Target="fonts/LivvicSemiBold-boldItalic.fntdata"/><Relationship Id="rId12" Type="http://schemas.openxmlformats.org/officeDocument/2006/relationships/slide" Target="slides/slide7.xml"/><Relationship Id="rId56" Type="http://schemas.openxmlformats.org/officeDocument/2006/relationships/font" Target="fonts/LivvicSemi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sha.org/njc/definition-of-communication-and-appropriate-targets/" TargetMode="External"/><Relationship Id="rId3" Type="http://schemas.openxmlformats.org/officeDocument/2006/relationships/hyperlink" Target="https://www.asha.org/public/speech/development/social-communication/"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earingreview.com/practice-building/practice-management/continuing-education/ten-highlights-history-audiology#:~:text=The%20modern%20era%20of%20audiology,the%20family%20of%20healthcare%20professions"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e51fb65493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e51fb65493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e51fb65493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e51fb65493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What’s an example of objective v. subjective auditory testing?</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e51fb65493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e51fb65493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6ba96a1c45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6ba96a1c45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70c1df8b9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70c1df8b9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e5e5df7bd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e5e5df7bd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431C67"/>
              </a:solidFill>
              <a:latin typeface="Livvic"/>
              <a:ea typeface="Livvic"/>
              <a:cs typeface="Livvic"/>
              <a:sym typeface="Livvic"/>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e5e5df7bd1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e5e5df7bd1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431C67"/>
                </a:solidFill>
                <a:latin typeface="Livvic"/>
                <a:ea typeface="Livvic"/>
                <a:cs typeface="Livvic"/>
                <a:sym typeface="Livvic"/>
              </a:rPr>
              <a:t>Sometimes tympanometry is all you can get on a child! OAEs and ABR require a quiet environment and CAEs require attention.  Tympanometry can give you important information that can influence your recommendations for further testing.</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70c1df8b91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70c1df8b9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6b20e2230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6b20e2230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**What’s most important about growth of the aging population??  They are staying </a:t>
            </a:r>
            <a:r>
              <a:rPr i="1" lang="en"/>
              <a:t>active</a:t>
            </a:r>
            <a:r>
              <a:rPr lang="en"/>
              <a:t> longer and want to remain independent.  Decreases in hearing can lead to social isolation, which is the exact opposite of how they want to continue their lives.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e51fb65493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e51fb65493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7afbf7bf6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7afbf7bf6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6b20e22304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6b20e22304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e6d4e18bc2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e6d4e18bc2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6bf556513a_5_13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6bf556513a_5_13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70c1df8b9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70c1df8b9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70c1df8b9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70c1df8b9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6E6259"/>
                </a:solidFill>
                <a:highlight>
                  <a:srgbClr val="FFFFFF"/>
                </a:highlight>
              </a:rPr>
              <a:t>American Speech‑Language‑Hearing Association. (2018). </a:t>
            </a:r>
            <a:r>
              <a:rPr i="1" lang="en" sz="1000">
                <a:solidFill>
                  <a:srgbClr val="6E6259"/>
                </a:solidFill>
                <a:highlight>
                  <a:srgbClr val="FFFFFF"/>
                </a:highlight>
              </a:rPr>
              <a:t>Scope of practice in audiology</a:t>
            </a:r>
            <a:r>
              <a:rPr lang="en" sz="1000">
                <a:solidFill>
                  <a:srgbClr val="6E6259"/>
                </a:solidFill>
                <a:highlight>
                  <a:srgbClr val="FFFFFF"/>
                </a:highlight>
              </a:rPr>
              <a:t> [Scope of Practice]. Available from www.asha.org/policy/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e6d4e18bc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e6d4e18bc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https://www.asha.org/njc/definition-of-communication-and-appropriate-targets/</a:t>
            </a:r>
            <a:endParaRPr/>
          </a:p>
          <a:p>
            <a:pPr indent="0" lvl="0" marL="0" rtl="0" algn="l">
              <a:spcBef>
                <a:spcPts val="0"/>
              </a:spcBef>
              <a:spcAft>
                <a:spcPts val="0"/>
              </a:spcAft>
              <a:buNone/>
            </a:pPr>
            <a:r>
              <a:rPr lang="en" u="sng">
                <a:solidFill>
                  <a:schemeClr val="hlink"/>
                </a:solidFill>
                <a:hlinkClick r:id="rId3"/>
              </a:rPr>
              <a:t>https://www.asha.org/public/speech/development/social-communication/</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e51fb65493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e51fb65493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70c1df8b91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70c1df8b91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field is relatively young.  It hasn’t even been around 100 years! </a:t>
            </a:r>
            <a:endParaRPr/>
          </a:p>
          <a:p>
            <a:pPr indent="0" lvl="0" marL="0" rtl="0" algn="l">
              <a:spcBef>
                <a:spcPts val="0"/>
              </a:spcBef>
              <a:spcAft>
                <a:spcPts val="0"/>
              </a:spcAft>
              <a:buNone/>
            </a:pPr>
            <a:r>
              <a:rPr lang="en"/>
              <a:t>In the 1940s young men and women returning from WWII with NIHL needed help.</a:t>
            </a:r>
            <a:endParaRPr/>
          </a:p>
          <a:p>
            <a:pPr indent="0" lvl="0" marL="0" rtl="0" algn="l">
              <a:spcBef>
                <a:spcPts val="0"/>
              </a:spcBef>
              <a:spcAft>
                <a:spcPts val="0"/>
              </a:spcAft>
              <a:buNone/>
            </a:pPr>
            <a:r>
              <a:rPr lang="en"/>
              <a:t>One of the most important aspects of Audiology, besides better </a:t>
            </a:r>
            <a:r>
              <a:rPr i="1" lang="en"/>
              <a:t>hearing</a:t>
            </a:r>
            <a:r>
              <a:rPr lang="en"/>
              <a:t>, is the psychosocial impact of hearing loss including social isolation and depression. {https://hsl.lib.unc.edu/speechandhearing/professionshistory}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https://www.hearingreview.com/practice-building/practice-management/continuing-education/ten-highlights-history-audiology#:~:text=The%20modern%20era%20of%20audiology,the%20family%20of%20healthcare%20professions</a:t>
            </a:r>
            <a:r>
              <a:rPr lang="en"/>
              <a:t>.</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6b20e22304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6b20e22304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first AuD program began in 1994 at Baylor University.</a:t>
            </a:r>
            <a:endParaRPr/>
          </a:p>
          <a:p>
            <a:pPr indent="0" lvl="0" marL="0" rtl="0" algn="l">
              <a:spcBef>
                <a:spcPts val="0"/>
              </a:spcBef>
              <a:spcAft>
                <a:spcPts val="0"/>
              </a:spcAft>
              <a:buNone/>
            </a:pPr>
            <a:r>
              <a:rPr lang="en"/>
              <a:t>There are still some audiologists that maintain the Master’s Degree which was the previous highest level of degree for audiology.</a:t>
            </a:r>
            <a:endParaRPr/>
          </a:p>
          <a:p>
            <a:pPr indent="0" lvl="0" marL="0" rtl="0" algn="l">
              <a:spcBef>
                <a:spcPts val="0"/>
              </a:spcBef>
              <a:spcAft>
                <a:spcPts val="0"/>
              </a:spcAft>
              <a:buNone/>
            </a:pPr>
            <a:r>
              <a:rPr lang="en"/>
              <a:t>These clinicians have been “grandfathered” in, many with the option to “upgrade” their degree.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e51fb6549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e51fb6549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idx="1" type="subTitle"/>
          </p:nvPr>
        </p:nvSpPr>
        <p:spPr>
          <a:xfrm>
            <a:off x="3077650" y="3419200"/>
            <a:ext cx="29886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600">
                <a:latin typeface="Livvic"/>
                <a:ea typeface="Livvic"/>
                <a:cs typeface="Livvic"/>
                <a:sym typeface="Livvic"/>
              </a:defRPr>
            </a:lvl1pPr>
            <a:lvl2pPr lvl="1" rtl="0" algn="ctr">
              <a:lnSpc>
                <a:spcPct val="100000"/>
              </a:lnSpc>
              <a:spcBef>
                <a:spcPts val="1600"/>
              </a:spcBef>
              <a:spcAft>
                <a:spcPts val="0"/>
              </a:spcAft>
              <a:buNone/>
              <a:defRPr sz="1600">
                <a:latin typeface="Livvic"/>
                <a:ea typeface="Livvic"/>
                <a:cs typeface="Livvic"/>
                <a:sym typeface="Livvic"/>
              </a:defRPr>
            </a:lvl2pPr>
            <a:lvl3pPr lvl="2" rtl="0" algn="ctr">
              <a:lnSpc>
                <a:spcPct val="100000"/>
              </a:lnSpc>
              <a:spcBef>
                <a:spcPts val="1600"/>
              </a:spcBef>
              <a:spcAft>
                <a:spcPts val="0"/>
              </a:spcAft>
              <a:buNone/>
              <a:defRPr sz="1600">
                <a:latin typeface="Livvic"/>
                <a:ea typeface="Livvic"/>
                <a:cs typeface="Livvic"/>
                <a:sym typeface="Livvic"/>
              </a:defRPr>
            </a:lvl3pPr>
            <a:lvl4pPr lvl="3" rtl="0" algn="ctr">
              <a:lnSpc>
                <a:spcPct val="100000"/>
              </a:lnSpc>
              <a:spcBef>
                <a:spcPts val="1600"/>
              </a:spcBef>
              <a:spcAft>
                <a:spcPts val="0"/>
              </a:spcAft>
              <a:buNone/>
              <a:defRPr sz="1600">
                <a:latin typeface="Livvic"/>
                <a:ea typeface="Livvic"/>
                <a:cs typeface="Livvic"/>
                <a:sym typeface="Livvic"/>
              </a:defRPr>
            </a:lvl4pPr>
            <a:lvl5pPr lvl="4" rtl="0" algn="ctr">
              <a:lnSpc>
                <a:spcPct val="100000"/>
              </a:lnSpc>
              <a:spcBef>
                <a:spcPts val="1600"/>
              </a:spcBef>
              <a:spcAft>
                <a:spcPts val="0"/>
              </a:spcAft>
              <a:buNone/>
              <a:defRPr sz="1600">
                <a:latin typeface="Livvic"/>
                <a:ea typeface="Livvic"/>
                <a:cs typeface="Livvic"/>
                <a:sym typeface="Livvic"/>
              </a:defRPr>
            </a:lvl5pPr>
            <a:lvl6pPr lvl="5" rtl="0" algn="ctr">
              <a:lnSpc>
                <a:spcPct val="100000"/>
              </a:lnSpc>
              <a:spcBef>
                <a:spcPts val="1600"/>
              </a:spcBef>
              <a:spcAft>
                <a:spcPts val="0"/>
              </a:spcAft>
              <a:buNone/>
              <a:defRPr sz="1600">
                <a:latin typeface="Livvic"/>
                <a:ea typeface="Livvic"/>
                <a:cs typeface="Livvic"/>
                <a:sym typeface="Livvic"/>
              </a:defRPr>
            </a:lvl6pPr>
            <a:lvl7pPr lvl="6" rtl="0" algn="ctr">
              <a:lnSpc>
                <a:spcPct val="100000"/>
              </a:lnSpc>
              <a:spcBef>
                <a:spcPts val="1600"/>
              </a:spcBef>
              <a:spcAft>
                <a:spcPts val="0"/>
              </a:spcAft>
              <a:buNone/>
              <a:defRPr sz="1600">
                <a:latin typeface="Livvic"/>
                <a:ea typeface="Livvic"/>
                <a:cs typeface="Livvic"/>
                <a:sym typeface="Livvic"/>
              </a:defRPr>
            </a:lvl7pPr>
            <a:lvl8pPr lvl="7" rtl="0" algn="ctr">
              <a:lnSpc>
                <a:spcPct val="100000"/>
              </a:lnSpc>
              <a:spcBef>
                <a:spcPts val="1600"/>
              </a:spcBef>
              <a:spcAft>
                <a:spcPts val="0"/>
              </a:spcAft>
              <a:buNone/>
              <a:defRPr sz="1600">
                <a:latin typeface="Livvic"/>
                <a:ea typeface="Livvic"/>
                <a:cs typeface="Livvic"/>
                <a:sym typeface="Livvic"/>
              </a:defRPr>
            </a:lvl8pPr>
            <a:lvl9pPr lvl="8" rtl="0" algn="ctr">
              <a:lnSpc>
                <a:spcPct val="100000"/>
              </a:lnSpc>
              <a:spcBef>
                <a:spcPts val="1600"/>
              </a:spcBef>
              <a:spcAft>
                <a:spcPts val="1600"/>
              </a:spcAft>
              <a:buNone/>
              <a:defRPr sz="1600">
                <a:latin typeface="Livvic"/>
                <a:ea typeface="Livvic"/>
                <a:cs typeface="Livvic"/>
                <a:sym typeface="Livvic"/>
              </a:defRPr>
            </a:lvl9pPr>
          </a:lstStyle>
          <a:p/>
        </p:txBody>
      </p:sp>
      <p:sp>
        <p:nvSpPr>
          <p:cNvPr id="10" name="Google Shape;10;p2"/>
          <p:cNvSpPr txBox="1"/>
          <p:nvPr>
            <p:ph type="ctrTitle"/>
          </p:nvPr>
        </p:nvSpPr>
        <p:spPr>
          <a:xfrm>
            <a:off x="1923750" y="981600"/>
            <a:ext cx="5296500" cy="2217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6000"/>
              <a:buNone/>
              <a:defRPr b="0"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6" name="Shape 36"/>
        <p:cNvGrpSpPr/>
        <p:nvPr/>
      </p:nvGrpSpPr>
      <p:grpSpPr>
        <a:xfrm>
          <a:off x="0" y="0"/>
          <a:ext cx="0" cy="0"/>
          <a:chOff x="0" y="0"/>
          <a:chExt cx="0" cy="0"/>
        </a:xfrm>
      </p:grpSpPr>
      <p:sp>
        <p:nvSpPr>
          <p:cNvPr id="37" name="Google Shape;37;p11"/>
          <p:cNvSpPr txBox="1"/>
          <p:nvPr>
            <p:ph hasCustomPrompt="1" type="title"/>
          </p:nvPr>
        </p:nvSpPr>
        <p:spPr>
          <a:xfrm>
            <a:off x="5846825" y="1991154"/>
            <a:ext cx="1796100" cy="5979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3"/>
              </a:buClr>
              <a:buSzPts val="3600"/>
              <a:buNone/>
              <a:defRPr b="0" sz="3600"/>
            </a:lvl1pPr>
            <a:lvl2pPr lvl="1" rtl="0" algn="ctr">
              <a:spcBef>
                <a:spcPts val="0"/>
              </a:spcBef>
              <a:spcAft>
                <a:spcPts val="0"/>
              </a:spcAft>
              <a:buClr>
                <a:schemeClr val="accent3"/>
              </a:buClr>
              <a:buSzPts val="3600"/>
              <a:buNone/>
              <a:defRPr sz="3600">
                <a:solidFill>
                  <a:schemeClr val="accent3"/>
                </a:solidFill>
              </a:defRPr>
            </a:lvl2pPr>
            <a:lvl3pPr lvl="2" rtl="0" algn="ctr">
              <a:spcBef>
                <a:spcPts val="0"/>
              </a:spcBef>
              <a:spcAft>
                <a:spcPts val="0"/>
              </a:spcAft>
              <a:buClr>
                <a:schemeClr val="accent3"/>
              </a:buClr>
              <a:buSzPts val="3600"/>
              <a:buNone/>
              <a:defRPr sz="3600">
                <a:solidFill>
                  <a:schemeClr val="accent3"/>
                </a:solidFill>
              </a:defRPr>
            </a:lvl3pPr>
            <a:lvl4pPr lvl="3" rtl="0" algn="ctr">
              <a:spcBef>
                <a:spcPts val="0"/>
              </a:spcBef>
              <a:spcAft>
                <a:spcPts val="0"/>
              </a:spcAft>
              <a:buClr>
                <a:schemeClr val="accent3"/>
              </a:buClr>
              <a:buSzPts val="3600"/>
              <a:buNone/>
              <a:defRPr sz="3600">
                <a:solidFill>
                  <a:schemeClr val="accent3"/>
                </a:solidFill>
              </a:defRPr>
            </a:lvl4pPr>
            <a:lvl5pPr lvl="4" rtl="0" algn="ctr">
              <a:spcBef>
                <a:spcPts val="0"/>
              </a:spcBef>
              <a:spcAft>
                <a:spcPts val="0"/>
              </a:spcAft>
              <a:buClr>
                <a:schemeClr val="accent3"/>
              </a:buClr>
              <a:buSzPts val="3600"/>
              <a:buNone/>
              <a:defRPr sz="3600">
                <a:solidFill>
                  <a:schemeClr val="accent3"/>
                </a:solidFill>
              </a:defRPr>
            </a:lvl5pPr>
            <a:lvl6pPr lvl="5" rtl="0" algn="ctr">
              <a:spcBef>
                <a:spcPts val="0"/>
              </a:spcBef>
              <a:spcAft>
                <a:spcPts val="0"/>
              </a:spcAft>
              <a:buClr>
                <a:schemeClr val="accent3"/>
              </a:buClr>
              <a:buSzPts val="3600"/>
              <a:buNone/>
              <a:defRPr sz="3600">
                <a:solidFill>
                  <a:schemeClr val="accent3"/>
                </a:solidFill>
              </a:defRPr>
            </a:lvl6pPr>
            <a:lvl7pPr lvl="6" rtl="0" algn="ctr">
              <a:spcBef>
                <a:spcPts val="0"/>
              </a:spcBef>
              <a:spcAft>
                <a:spcPts val="0"/>
              </a:spcAft>
              <a:buClr>
                <a:schemeClr val="accent3"/>
              </a:buClr>
              <a:buSzPts val="3600"/>
              <a:buNone/>
              <a:defRPr sz="3600">
                <a:solidFill>
                  <a:schemeClr val="accent3"/>
                </a:solidFill>
              </a:defRPr>
            </a:lvl7pPr>
            <a:lvl8pPr lvl="7" rtl="0" algn="ctr">
              <a:spcBef>
                <a:spcPts val="0"/>
              </a:spcBef>
              <a:spcAft>
                <a:spcPts val="0"/>
              </a:spcAft>
              <a:buClr>
                <a:schemeClr val="accent3"/>
              </a:buClr>
              <a:buSzPts val="3600"/>
              <a:buNone/>
              <a:defRPr sz="3600">
                <a:solidFill>
                  <a:schemeClr val="accent3"/>
                </a:solidFill>
              </a:defRPr>
            </a:lvl8pPr>
            <a:lvl9pPr lvl="8" rtl="0" algn="ctr">
              <a:spcBef>
                <a:spcPts val="0"/>
              </a:spcBef>
              <a:spcAft>
                <a:spcPts val="0"/>
              </a:spcAft>
              <a:buClr>
                <a:schemeClr val="accent3"/>
              </a:buClr>
              <a:buSzPts val="3600"/>
              <a:buNone/>
              <a:defRPr sz="3600">
                <a:solidFill>
                  <a:schemeClr val="accent3"/>
                </a:solidFill>
              </a:defRPr>
            </a:lvl9pPr>
          </a:lstStyle>
          <a:p>
            <a:r>
              <a:t>xx%</a:t>
            </a:r>
          </a:p>
        </p:txBody>
      </p:sp>
      <p:sp>
        <p:nvSpPr>
          <p:cNvPr id="38" name="Google Shape;38;p11"/>
          <p:cNvSpPr txBox="1"/>
          <p:nvPr>
            <p:ph idx="1" type="subTitle"/>
          </p:nvPr>
        </p:nvSpPr>
        <p:spPr>
          <a:xfrm>
            <a:off x="5846825" y="2552708"/>
            <a:ext cx="2466600" cy="626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rtl="0"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rtl="0"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rtl="0"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rtl="0"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rtl="0"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rtl="0"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rtl="0"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rtl="0"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p:txBody>
      </p:sp>
      <p:sp>
        <p:nvSpPr>
          <p:cNvPr id="39" name="Google Shape;39;p11"/>
          <p:cNvSpPr txBox="1"/>
          <p:nvPr>
            <p:ph idx="2" type="subTitle"/>
          </p:nvPr>
        </p:nvSpPr>
        <p:spPr>
          <a:xfrm>
            <a:off x="5846825" y="1265503"/>
            <a:ext cx="1972500" cy="597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rtl="0"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rtl="0"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rtl="0"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rtl="0"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rtl="0"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rtl="0"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rtl="0"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rtl="0"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p:txBody>
      </p:sp>
      <p:sp>
        <p:nvSpPr>
          <p:cNvPr id="40" name="Google Shape;40;p11"/>
          <p:cNvSpPr txBox="1"/>
          <p:nvPr>
            <p:ph hasCustomPrompt="1" idx="3" type="title"/>
          </p:nvPr>
        </p:nvSpPr>
        <p:spPr>
          <a:xfrm>
            <a:off x="5846825" y="671175"/>
            <a:ext cx="1796100" cy="6261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3"/>
              </a:buClr>
              <a:buSzPts val="3600"/>
              <a:buNone/>
              <a:defRPr b="0" sz="3600"/>
            </a:lvl1pPr>
            <a:lvl2pPr lvl="1" rtl="0" algn="ctr">
              <a:spcBef>
                <a:spcPts val="0"/>
              </a:spcBef>
              <a:spcAft>
                <a:spcPts val="0"/>
              </a:spcAft>
              <a:buClr>
                <a:schemeClr val="accent3"/>
              </a:buClr>
              <a:buSzPts val="3600"/>
              <a:buNone/>
              <a:defRPr sz="3600">
                <a:solidFill>
                  <a:schemeClr val="accent3"/>
                </a:solidFill>
              </a:defRPr>
            </a:lvl2pPr>
            <a:lvl3pPr lvl="2" rtl="0" algn="ctr">
              <a:spcBef>
                <a:spcPts val="0"/>
              </a:spcBef>
              <a:spcAft>
                <a:spcPts val="0"/>
              </a:spcAft>
              <a:buClr>
                <a:schemeClr val="accent3"/>
              </a:buClr>
              <a:buSzPts val="3600"/>
              <a:buNone/>
              <a:defRPr sz="3600">
                <a:solidFill>
                  <a:schemeClr val="accent3"/>
                </a:solidFill>
              </a:defRPr>
            </a:lvl3pPr>
            <a:lvl4pPr lvl="3" rtl="0" algn="ctr">
              <a:spcBef>
                <a:spcPts val="0"/>
              </a:spcBef>
              <a:spcAft>
                <a:spcPts val="0"/>
              </a:spcAft>
              <a:buClr>
                <a:schemeClr val="accent3"/>
              </a:buClr>
              <a:buSzPts val="3600"/>
              <a:buNone/>
              <a:defRPr sz="3600">
                <a:solidFill>
                  <a:schemeClr val="accent3"/>
                </a:solidFill>
              </a:defRPr>
            </a:lvl4pPr>
            <a:lvl5pPr lvl="4" rtl="0" algn="ctr">
              <a:spcBef>
                <a:spcPts val="0"/>
              </a:spcBef>
              <a:spcAft>
                <a:spcPts val="0"/>
              </a:spcAft>
              <a:buClr>
                <a:schemeClr val="accent3"/>
              </a:buClr>
              <a:buSzPts val="3600"/>
              <a:buNone/>
              <a:defRPr sz="3600">
                <a:solidFill>
                  <a:schemeClr val="accent3"/>
                </a:solidFill>
              </a:defRPr>
            </a:lvl5pPr>
            <a:lvl6pPr lvl="5" rtl="0" algn="ctr">
              <a:spcBef>
                <a:spcPts val="0"/>
              </a:spcBef>
              <a:spcAft>
                <a:spcPts val="0"/>
              </a:spcAft>
              <a:buClr>
                <a:schemeClr val="accent3"/>
              </a:buClr>
              <a:buSzPts val="3600"/>
              <a:buNone/>
              <a:defRPr sz="3600">
                <a:solidFill>
                  <a:schemeClr val="accent3"/>
                </a:solidFill>
              </a:defRPr>
            </a:lvl6pPr>
            <a:lvl7pPr lvl="6" rtl="0" algn="ctr">
              <a:spcBef>
                <a:spcPts val="0"/>
              </a:spcBef>
              <a:spcAft>
                <a:spcPts val="0"/>
              </a:spcAft>
              <a:buClr>
                <a:schemeClr val="accent3"/>
              </a:buClr>
              <a:buSzPts val="3600"/>
              <a:buNone/>
              <a:defRPr sz="3600">
                <a:solidFill>
                  <a:schemeClr val="accent3"/>
                </a:solidFill>
              </a:defRPr>
            </a:lvl7pPr>
            <a:lvl8pPr lvl="7" rtl="0" algn="ctr">
              <a:spcBef>
                <a:spcPts val="0"/>
              </a:spcBef>
              <a:spcAft>
                <a:spcPts val="0"/>
              </a:spcAft>
              <a:buClr>
                <a:schemeClr val="accent3"/>
              </a:buClr>
              <a:buSzPts val="3600"/>
              <a:buNone/>
              <a:defRPr sz="3600">
                <a:solidFill>
                  <a:schemeClr val="accent3"/>
                </a:solidFill>
              </a:defRPr>
            </a:lvl8pPr>
            <a:lvl9pPr lvl="8" rtl="0" algn="ctr">
              <a:spcBef>
                <a:spcPts val="0"/>
              </a:spcBef>
              <a:spcAft>
                <a:spcPts val="0"/>
              </a:spcAft>
              <a:buClr>
                <a:schemeClr val="accent3"/>
              </a:buClr>
              <a:buSzPts val="3600"/>
              <a:buNone/>
              <a:defRPr sz="3600">
                <a:solidFill>
                  <a:schemeClr val="accent3"/>
                </a:solidFill>
              </a:defRPr>
            </a:lvl9pPr>
          </a:lstStyle>
          <a:p>
            <a:r>
              <a:t>xx%</a:t>
            </a:r>
          </a:p>
        </p:txBody>
      </p:sp>
      <p:sp>
        <p:nvSpPr>
          <p:cNvPr id="41" name="Google Shape;41;p11"/>
          <p:cNvSpPr txBox="1"/>
          <p:nvPr>
            <p:ph hasCustomPrompt="1" idx="4" type="title"/>
          </p:nvPr>
        </p:nvSpPr>
        <p:spPr>
          <a:xfrm>
            <a:off x="5846825" y="3250647"/>
            <a:ext cx="1796100" cy="5979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3"/>
              </a:buClr>
              <a:buSzPts val="3600"/>
              <a:buNone/>
              <a:defRPr b="0" sz="3600"/>
            </a:lvl1pPr>
            <a:lvl2pPr lvl="1" rtl="0" algn="ctr">
              <a:spcBef>
                <a:spcPts val="0"/>
              </a:spcBef>
              <a:spcAft>
                <a:spcPts val="0"/>
              </a:spcAft>
              <a:buClr>
                <a:schemeClr val="accent3"/>
              </a:buClr>
              <a:buSzPts val="3600"/>
              <a:buNone/>
              <a:defRPr sz="3600">
                <a:solidFill>
                  <a:schemeClr val="accent3"/>
                </a:solidFill>
              </a:defRPr>
            </a:lvl2pPr>
            <a:lvl3pPr lvl="2" rtl="0" algn="ctr">
              <a:spcBef>
                <a:spcPts val="0"/>
              </a:spcBef>
              <a:spcAft>
                <a:spcPts val="0"/>
              </a:spcAft>
              <a:buClr>
                <a:schemeClr val="accent3"/>
              </a:buClr>
              <a:buSzPts val="3600"/>
              <a:buNone/>
              <a:defRPr sz="3600">
                <a:solidFill>
                  <a:schemeClr val="accent3"/>
                </a:solidFill>
              </a:defRPr>
            </a:lvl3pPr>
            <a:lvl4pPr lvl="3" rtl="0" algn="ctr">
              <a:spcBef>
                <a:spcPts val="0"/>
              </a:spcBef>
              <a:spcAft>
                <a:spcPts val="0"/>
              </a:spcAft>
              <a:buClr>
                <a:schemeClr val="accent3"/>
              </a:buClr>
              <a:buSzPts val="3600"/>
              <a:buNone/>
              <a:defRPr sz="3600">
                <a:solidFill>
                  <a:schemeClr val="accent3"/>
                </a:solidFill>
              </a:defRPr>
            </a:lvl4pPr>
            <a:lvl5pPr lvl="4" rtl="0" algn="ctr">
              <a:spcBef>
                <a:spcPts val="0"/>
              </a:spcBef>
              <a:spcAft>
                <a:spcPts val="0"/>
              </a:spcAft>
              <a:buClr>
                <a:schemeClr val="accent3"/>
              </a:buClr>
              <a:buSzPts val="3600"/>
              <a:buNone/>
              <a:defRPr sz="3600">
                <a:solidFill>
                  <a:schemeClr val="accent3"/>
                </a:solidFill>
              </a:defRPr>
            </a:lvl5pPr>
            <a:lvl6pPr lvl="5" rtl="0" algn="ctr">
              <a:spcBef>
                <a:spcPts val="0"/>
              </a:spcBef>
              <a:spcAft>
                <a:spcPts val="0"/>
              </a:spcAft>
              <a:buClr>
                <a:schemeClr val="accent3"/>
              </a:buClr>
              <a:buSzPts val="3600"/>
              <a:buNone/>
              <a:defRPr sz="3600">
                <a:solidFill>
                  <a:schemeClr val="accent3"/>
                </a:solidFill>
              </a:defRPr>
            </a:lvl6pPr>
            <a:lvl7pPr lvl="6" rtl="0" algn="ctr">
              <a:spcBef>
                <a:spcPts val="0"/>
              </a:spcBef>
              <a:spcAft>
                <a:spcPts val="0"/>
              </a:spcAft>
              <a:buClr>
                <a:schemeClr val="accent3"/>
              </a:buClr>
              <a:buSzPts val="3600"/>
              <a:buNone/>
              <a:defRPr sz="3600">
                <a:solidFill>
                  <a:schemeClr val="accent3"/>
                </a:solidFill>
              </a:defRPr>
            </a:lvl7pPr>
            <a:lvl8pPr lvl="7" rtl="0" algn="ctr">
              <a:spcBef>
                <a:spcPts val="0"/>
              </a:spcBef>
              <a:spcAft>
                <a:spcPts val="0"/>
              </a:spcAft>
              <a:buClr>
                <a:schemeClr val="accent3"/>
              </a:buClr>
              <a:buSzPts val="3600"/>
              <a:buNone/>
              <a:defRPr sz="3600">
                <a:solidFill>
                  <a:schemeClr val="accent3"/>
                </a:solidFill>
              </a:defRPr>
            </a:lvl8pPr>
            <a:lvl9pPr lvl="8" rtl="0" algn="ctr">
              <a:spcBef>
                <a:spcPts val="0"/>
              </a:spcBef>
              <a:spcAft>
                <a:spcPts val="0"/>
              </a:spcAft>
              <a:buClr>
                <a:schemeClr val="accent3"/>
              </a:buClr>
              <a:buSzPts val="3600"/>
              <a:buNone/>
              <a:defRPr sz="3600">
                <a:solidFill>
                  <a:schemeClr val="accent3"/>
                </a:solidFill>
              </a:defRPr>
            </a:lvl9pPr>
          </a:lstStyle>
          <a:p>
            <a:r>
              <a:t>xx%</a:t>
            </a:r>
          </a:p>
        </p:txBody>
      </p:sp>
      <p:sp>
        <p:nvSpPr>
          <p:cNvPr id="42" name="Google Shape;42;p11"/>
          <p:cNvSpPr txBox="1"/>
          <p:nvPr>
            <p:ph idx="5" type="subTitle"/>
          </p:nvPr>
        </p:nvSpPr>
        <p:spPr>
          <a:xfrm>
            <a:off x="5846825" y="3826320"/>
            <a:ext cx="2466600" cy="597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rtl="0"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rtl="0"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rtl="0"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rtl="0"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rtl="0"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rtl="0"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rtl="0"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rtl="0"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43" name="Shape 43"/>
        <p:cNvGrpSpPr/>
        <p:nvPr/>
      </p:nvGrpSpPr>
      <p:grpSpPr>
        <a:xfrm>
          <a:off x="0" y="0"/>
          <a:ext cx="0" cy="0"/>
          <a:chOff x="0" y="0"/>
          <a:chExt cx="0" cy="0"/>
        </a:xfrm>
      </p:grpSpPr>
      <p:sp>
        <p:nvSpPr>
          <p:cNvPr id="44" name="Google Shape;44;p12"/>
          <p:cNvSpPr txBox="1"/>
          <p:nvPr>
            <p:ph type="ctrTitle"/>
          </p:nvPr>
        </p:nvSpPr>
        <p:spPr>
          <a:xfrm>
            <a:off x="2040779" y="2670838"/>
            <a:ext cx="24660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5" name="Google Shape;45;p12"/>
          <p:cNvSpPr txBox="1"/>
          <p:nvPr>
            <p:ph hasCustomPrompt="1" idx="2" type="title"/>
          </p:nvPr>
        </p:nvSpPr>
        <p:spPr>
          <a:xfrm>
            <a:off x="833369" y="2433088"/>
            <a:ext cx="1123200" cy="9009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Clr>
                <a:schemeClr val="dk1"/>
              </a:buClr>
              <a:buSzPts val="3600"/>
              <a:buNone/>
              <a:defRPr b="0" sz="6000">
                <a:solidFill>
                  <a:schemeClr val="dk1"/>
                </a:solidFill>
              </a:defRPr>
            </a:lvl1pPr>
            <a:lvl2pPr lvl="1" rtl="0" algn="r">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46" name="Google Shape;46;p12"/>
          <p:cNvSpPr txBox="1"/>
          <p:nvPr>
            <p:ph idx="3" type="ctrTitle"/>
          </p:nvPr>
        </p:nvSpPr>
        <p:spPr>
          <a:xfrm>
            <a:off x="2038900" y="3475257"/>
            <a:ext cx="2722200" cy="9009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7" name="Google Shape;47;p12"/>
          <p:cNvSpPr txBox="1"/>
          <p:nvPr>
            <p:ph hasCustomPrompt="1" idx="4" type="title"/>
          </p:nvPr>
        </p:nvSpPr>
        <p:spPr>
          <a:xfrm>
            <a:off x="860394" y="3475257"/>
            <a:ext cx="1123200" cy="9009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Clr>
                <a:schemeClr val="dk1"/>
              </a:buClr>
              <a:buSzPts val="3600"/>
              <a:buNone/>
              <a:defRPr b="0" sz="6000">
                <a:solidFill>
                  <a:schemeClr val="dk1"/>
                </a:solidFill>
              </a:defRPr>
            </a:lvl1pPr>
            <a:lvl2pPr lvl="1" rtl="0" algn="r">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48" name="Google Shape;48;p12"/>
          <p:cNvSpPr txBox="1"/>
          <p:nvPr>
            <p:ph idx="5" type="ctrTitle"/>
          </p:nvPr>
        </p:nvSpPr>
        <p:spPr>
          <a:xfrm>
            <a:off x="5953764" y="2677079"/>
            <a:ext cx="28641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9" name="Google Shape;49;p12"/>
          <p:cNvSpPr txBox="1"/>
          <p:nvPr>
            <p:ph hasCustomPrompt="1" idx="6" type="title"/>
          </p:nvPr>
        </p:nvSpPr>
        <p:spPr>
          <a:xfrm>
            <a:off x="4734144" y="2439329"/>
            <a:ext cx="1123200" cy="9009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Clr>
                <a:schemeClr val="dk1"/>
              </a:buClr>
              <a:buSzPts val="3600"/>
              <a:buNone/>
              <a:defRPr b="0" sz="6000">
                <a:solidFill>
                  <a:schemeClr val="dk1"/>
                </a:solidFill>
              </a:defRPr>
            </a:lvl1pPr>
            <a:lvl2pPr lvl="1" rtl="0" algn="r">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50" name="Google Shape;50;p12"/>
          <p:cNvSpPr txBox="1"/>
          <p:nvPr>
            <p:ph idx="7" type="ctrTitle"/>
          </p:nvPr>
        </p:nvSpPr>
        <p:spPr>
          <a:xfrm>
            <a:off x="5953234" y="3485910"/>
            <a:ext cx="2466000" cy="9009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1" name="Google Shape;51;p12"/>
          <p:cNvSpPr txBox="1"/>
          <p:nvPr>
            <p:ph hasCustomPrompt="1" idx="8" type="title"/>
          </p:nvPr>
        </p:nvSpPr>
        <p:spPr>
          <a:xfrm>
            <a:off x="4752253" y="3444056"/>
            <a:ext cx="1123200" cy="9009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Clr>
                <a:schemeClr val="dk1"/>
              </a:buClr>
              <a:buSzPts val="3600"/>
              <a:buNone/>
              <a:defRPr b="0" sz="6000">
                <a:solidFill>
                  <a:schemeClr val="dk1"/>
                </a:solidFill>
              </a:defRPr>
            </a:lvl1pPr>
            <a:lvl2pPr lvl="1" rtl="0" algn="r">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ong list">
  <p:cSld name="CUSTOM_8">
    <p:spTree>
      <p:nvGrpSpPr>
        <p:cNvPr id="52" name="Shape 52"/>
        <p:cNvGrpSpPr/>
        <p:nvPr/>
      </p:nvGrpSpPr>
      <p:grpSpPr>
        <a:xfrm>
          <a:off x="0" y="0"/>
          <a:ext cx="0" cy="0"/>
          <a:chOff x="0" y="0"/>
          <a:chExt cx="0" cy="0"/>
        </a:xfrm>
      </p:grpSpPr>
      <p:sp>
        <p:nvSpPr>
          <p:cNvPr id="53" name="Google Shape;53;p13"/>
          <p:cNvSpPr txBox="1"/>
          <p:nvPr>
            <p:ph idx="1" type="body"/>
          </p:nvPr>
        </p:nvSpPr>
        <p:spPr>
          <a:xfrm>
            <a:off x="613325" y="1094051"/>
            <a:ext cx="7731000" cy="3646200"/>
          </a:xfrm>
          <a:prstGeom prst="rect">
            <a:avLst/>
          </a:prstGeom>
        </p:spPr>
        <p:txBody>
          <a:bodyPr anchorCtr="0" anchor="t" bIns="91425" lIns="91425" spcFirstLastPara="1" rIns="91425" wrap="square" tIns="91425">
            <a:noAutofit/>
          </a:bodyPr>
          <a:lstStyle>
            <a:lvl1pPr indent="-298450" lvl="0" marL="457200" rtl="0">
              <a:lnSpc>
                <a:spcPct val="100000"/>
              </a:lnSpc>
              <a:spcBef>
                <a:spcPts val="0"/>
              </a:spcBef>
              <a:spcAft>
                <a:spcPts val="0"/>
              </a:spcAft>
              <a:buClr>
                <a:srgbClr val="908269"/>
              </a:buClr>
              <a:buSzPts val="1100"/>
              <a:buFont typeface="Livvic Medium"/>
              <a:buAutoNum type="arabicPeriod"/>
              <a:defRPr sz="1200"/>
            </a:lvl1pPr>
            <a:lvl2pPr indent="-298450" lvl="1" marL="914400" rtl="0">
              <a:spcBef>
                <a:spcPts val="1600"/>
              </a:spcBef>
              <a:spcAft>
                <a:spcPts val="0"/>
              </a:spcAft>
              <a:buSzPts val="1100"/>
              <a:buFont typeface="Muli"/>
              <a:buAutoNum type="alphaLcPeriod"/>
              <a:defRPr/>
            </a:lvl2pPr>
            <a:lvl3pPr indent="-298450" lvl="2" marL="1371600" rtl="0">
              <a:spcBef>
                <a:spcPts val="1600"/>
              </a:spcBef>
              <a:spcAft>
                <a:spcPts val="0"/>
              </a:spcAft>
              <a:buSzPts val="1100"/>
              <a:buFont typeface="Muli"/>
              <a:buAutoNum type="romanLcPeriod"/>
              <a:defRPr/>
            </a:lvl3pPr>
            <a:lvl4pPr indent="-298450" lvl="3" marL="1828800" rtl="0">
              <a:spcBef>
                <a:spcPts val="1600"/>
              </a:spcBef>
              <a:spcAft>
                <a:spcPts val="0"/>
              </a:spcAft>
              <a:buSzPts val="1100"/>
              <a:buFont typeface="Muli"/>
              <a:buAutoNum type="arabicPeriod"/>
              <a:defRPr/>
            </a:lvl4pPr>
            <a:lvl5pPr indent="-298450" lvl="4" marL="2286000" rtl="0">
              <a:spcBef>
                <a:spcPts val="1600"/>
              </a:spcBef>
              <a:spcAft>
                <a:spcPts val="0"/>
              </a:spcAft>
              <a:buSzPts val="1100"/>
              <a:buFont typeface="Muli"/>
              <a:buAutoNum type="alphaLcPeriod"/>
              <a:defRPr/>
            </a:lvl5pPr>
            <a:lvl6pPr indent="-298450" lvl="5" marL="2743200" rtl="0">
              <a:spcBef>
                <a:spcPts val="1600"/>
              </a:spcBef>
              <a:spcAft>
                <a:spcPts val="0"/>
              </a:spcAft>
              <a:buSzPts val="1100"/>
              <a:buFont typeface="Muli"/>
              <a:buAutoNum type="romanLcPeriod"/>
              <a:defRPr/>
            </a:lvl6pPr>
            <a:lvl7pPr indent="-298450" lvl="6" marL="3200400" rtl="0">
              <a:spcBef>
                <a:spcPts val="1600"/>
              </a:spcBef>
              <a:spcAft>
                <a:spcPts val="0"/>
              </a:spcAft>
              <a:buSzPts val="1100"/>
              <a:buFont typeface="Muli"/>
              <a:buAutoNum type="arabicPeriod"/>
              <a:defRPr/>
            </a:lvl7pPr>
            <a:lvl8pPr indent="-298450" lvl="7" marL="3657600" rtl="0">
              <a:spcBef>
                <a:spcPts val="1600"/>
              </a:spcBef>
              <a:spcAft>
                <a:spcPts val="0"/>
              </a:spcAft>
              <a:buSzPts val="1100"/>
              <a:buFont typeface="Muli"/>
              <a:buAutoNum type="alphaLcPeriod"/>
              <a:defRPr/>
            </a:lvl8pPr>
            <a:lvl9pPr indent="-298450" lvl="8" marL="4114800" rtl="0">
              <a:spcBef>
                <a:spcPts val="1600"/>
              </a:spcBef>
              <a:spcAft>
                <a:spcPts val="1600"/>
              </a:spcAft>
              <a:buSzPts val="1100"/>
              <a:buFont typeface="Muli"/>
              <a:buAutoNum type="romanLcPeriod"/>
              <a:defRPr/>
            </a:lvl9pPr>
          </a:lstStyle>
          <a:p/>
        </p:txBody>
      </p:sp>
      <p:sp>
        <p:nvSpPr>
          <p:cNvPr id="54" name="Google Shape;54;p13"/>
          <p:cNvSpPr txBox="1"/>
          <p:nvPr>
            <p:ph type="ctrTitle"/>
          </p:nvPr>
        </p:nvSpPr>
        <p:spPr>
          <a:xfrm>
            <a:off x="1935550" y="359450"/>
            <a:ext cx="5273100" cy="969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b="0"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urces">
  <p:cSld name="CUSTOM_8_1">
    <p:spTree>
      <p:nvGrpSpPr>
        <p:cNvPr id="55" name="Shape 55"/>
        <p:cNvGrpSpPr/>
        <p:nvPr/>
      </p:nvGrpSpPr>
      <p:grpSpPr>
        <a:xfrm>
          <a:off x="0" y="0"/>
          <a:ext cx="0" cy="0"/>
          <a:chOff x="0" y="0"/>
          <a:chExt cx="0" cy="0"/>
        </a:xfrm>
      </p:grpSpPr>
      <p:sp>
        <p:nvSpPr>
          <p:cNvPr id="56" name="Google Shape;56;p14"/>
          <p:cNvSpPr txBox="1"/>
          <p:nvPr>
            <p:ph idx="1" type="body"/>
          </p:nvPr>
        </p:nvSpPr>
        <p:spPr>
          <a:xfrm>
            <a:off x="605216" y="1211950"/>
            <a:ext cx="3435000" cy="3281100"/>
          </a:xfrm>
          <a:prstGeom prst="rect">
            <a:avLst/>
          </a:prstGeom>
        </p:spPr>
        <p:txBody>
          <a:bodyPr anchorCtr="0" anchor="t" bIns="91425" lIns="91425" spcFirstLastPara="1" rIns="91425" wrap="square" tIns="91425">
            <a:noAutofit/>
          </a:bodyPr>
          <a:lstStyle>
            <a:lvl1pPr indent="-279400" lvl="0" marL="457200" rtl="0">
              <a:lnSpc>
                <a:spcPct val="100000"/>
              </a:lnSpc>
              <a:spcBef>
                <a:spcPts val="0"/>
              </a:spcBef>
              <a:spcAft>
                <a:spcPts val="0"/>
              </a:spcAft>
              <a:buSzPts val="800"/>
              <a:buFont typeface="Nunito Light"/>
              <a:buChar char="■"/>
              <a:defRPr/>
            </a:lvl1pPr>
            <a:lvl2pPr indent="-304800" lvl="1" marL="914400" rtl="0">
              <a:spcBef>
                <a:spcPts val="1600"/>
              </a:spcBef>
              <a:spcAft>
                <a:spcPts val="0"/>
              </a:spcAft>
              <a:buSzPts val="1200"/>
              <a:buFont typeface="Nunito Light"/>
              <a:buChar char="◂"/>
              <a:defRPr/>
            </a:lvl2pPr>
            <a:lvl3pPr indent="-304800" lvl="2" marL="1371600" rtl="0">
              <a:spcBef>
                <a:spcPts val="1600"/>
              </a:spcBef>
              <a:spcAft>
                <a:spcPts val="0"/>
              </a:spcAft>
              <a:buSzPts val="1200"/>
              <a:buFont typeface="Nunito Light"/>
              <a:buChar char="◂"/>
              <a:defRPr/>
            </a:lvl3pPr>
            <a:lvl4pPr indent="-304800" lvl="3" marL="1828800" rtl="0">
              <a:spcBef>
                <a:spcPts val="1600"/>
              </a:spcBef>
              <a:spcAft>
                <a:spcPts val="0"/>
              </a:spcAft>
              <a:buSzPts val="1200"/>
              <a:buFont typeface="Nunito Light"/>
              <a:buChar char="◂"/>
              <a:defRPr/>
            </a:lvl4pPr>
            <a:lvl5pPr indent="-304800" lvl="4" marL="2286000" rtl="0">
              <a:spcBef>
                <a:spcPts val="1600"/>
              </a:spcBef>
              <a:spcAft>
                <a:spcPts val="0"/>
              </a:spcAft>
              <a:buSzPts val="1200"/>
              <a:buFont typeface="Nunito Light"/>
              <a:buChar char="○"/>
              <a:defRPr/>
            </a:lvl5pPr>
            <a:lvl6pPr indent="-304800" lvl="5" marL="2743200" rtl="0">
              <a:spcBef>
                <a:spcPts val="1600"/>
              </a:spcBef>
              <a:spcAft>
                <a:spcPts val="0"/>
              </a:spcAft>
              <a:buSzPts val="1200"/>
              <a:buFont typeface="Nunito Light"/>
              <a:buChar char="■"/>
              <a:defRPr/>
            </a:lvl6pPr>
            <a:lvl7pPr indent="-304800" lvl="6" marL="3200400" rtl="0">
              <a:spcBef>
                <a:spcPts val="1600"/>
              </a:spcBef>
              <a:spcAft>
                <a:spcPts val="0"/>
              </a:spcAft>
              <a:buSzPts val="1200"/>
              <a:buFont typeface="Nunito Light"/>
              <a:buChar char="●"/>
              <a:defRPr/>
            </a:lvl7pPr>
            <a:lvl8pPr indent="-304800" lvl="7" marL="3657600" rtl="0">
              <a:spcBef>
                <a:spcPts val="1600"/>
              </a:spcBef>
              <a:spcAft>
                <a:spcPts val="0"/>
              </a:spcAft>
              <a:buSzPts val="1200"/>
              <a:buFont typeface="Nunito Light"/>
              <a:buChar char="○"/>
              <a:defRPr/>
            </a:lvl8pPr>
            <a:lvl9pPr indent="-304800" lvl="8" marL="4114800" rtl="0">
              <a:spcBef>
                <a:spcPts val="1600"/>
              </a:spcBef>
              <a:spcAft>
                <a:spcPts val="1600"/>
              </a:spcAft>
              <a:buSzPts val="1200"/>
              <a:buFont typeface="Nunito Light"/>
              <a:buChar char="■"/>
              <a:defRPr/>
            </a:lvl9pPr>
          </a:lstStyle>
          <a:p/>
        </p:txBody>
      </p:sp>
      <p:sp>
        <p:nvSpPr>
          <p:cNvPr id="57" name="Google Shape;57;p14"/>
          <p:cNvSpPr txBox="1"/>
          <p:nvPr>
            <p:ph idx="2" type="body"/>
          </p:nvPr>
        </p:nvSpPr>
        <p:spPr>
          <a:xfrm>
            <a:off x="4882150" y="1195450"/>
            <a:ext cx="3435000" cy="3314100"/>
          </a:xfrm>
          <a:prstGeom prst="rect">
            <a:avLst/>
          </a:prstGeom>
        </p:spPr>
        <p:txBody>
          <a:bodyPr anchorCtr="0" anchor="ctr" bIns="91425" lIns="91425" spcFirstLastPara="1" rIns="91425" wrap="square" tIns="91425">
            <a:noAutofit/>
          </a:bodyPr>
          <a:lstStyle>
            <a:lvl1pPr indent="-279400" lvl="0" marL="457200" rtl="0">
              <a:lnSpc>
                <a:spcPct val="100000"/>
              </a:lnSpc>
              <a:spcBef>
                <a:spcPts val="300"/>
              </a:spcBef>
              <a:spcAft>
                <a:spcPts val="0"/>
              </a:spcAft>
              <a:buSzPts val="800"/>
              <a:buFont typeface="Nunito Light"/>
              <a:buChar char="■"/>
              <a:defRPr/>
            </a:lvl1pPr>
            <a:lvl2pPr indent="-304800" lvl="1" marL="914400" rtl="0">
              <a:spcBef>
                <a:spcPts val="0"/>
              </a:spcBef>
              <a:spcAft>
                <a:spcPts val="0"/>
              </a:spcAft>
              <a:buSzPts val="1200"/>
              <a:buFont typeface="Nunito Light"/>
              <a:buChar char="◂"/>
              <a:defRPr/>
            </a:lvl2pPr>
            <a:lvl3pPr indent="-304800" lvl="2" marL="1371600" rtl="0">
              <a:spcBef>
                <a:spcPts val="1600"/>
              </a:spcBef>
              <a:spcAft>
                <a:spcPts val="0"/>
              </a:spcAft>
              <a:buSzPts val="1200"/>
              <a:buFont typeface="Nunito Light"/>
              <a:buChar char="◂"/>
              <a:defRPr/>
            </a:lvl3pPr>
            <a:lvl4pPr indent="-304800" lvl="3" marL="1828800" rtl="0">
              <a:spcBef>
                <a:spcPts val="1600"/>
              </a:spcBef>
              <a:spcAft>
                <a:spcPts val="0"/>
              </a:spcAft>
              <a:buSzPts val="1200"/>
              <a:buFont typeface="Nunito Light"/>
              <a:buChar char="◂"/>
              <a:defRPr/>
            </a:lvl4pPr>
            <a:lvl5pPr indent="-304800" lvl="4" marL="2286000" rtl="0">
              <a:spcBef>
                <a:spcPts val="1600"/>
              </a:spcBef>
              <a:spcAft>
                <a:spcPts val="0"/>
              </a:spcAft>
              <a:buSzPts val="1200"/>
              <a:buFont typeface="Nunito Light"/>
              <a:buChar char="○"/>
              <a:defRPr/>
            </a:lvl5pPr>
            <a:lvl6pPr indent="-304800" lvl="5" marL="2743200" rtl="0">
              <a:spcBef>
                <a:spcPts val="1600"/>
              </a:spcBef>
              <a:spcAft>
                <a:spcPts val="0"/>
              </a:spcAft>
              <a:buSzPts val="1200"/>
              <a:buFont typeface="Nunito Light"/>
              <a:buChar char="■"/>
              <a:defRPr/>
            </a:lvl6pPr>
            <a:lvl7pPr indent="-304800" lvl="6" marL="3200400" rtl="0">
              <a:spcBef>
                <a:spcPts val="1600"/>
              </a:spcBef>
              <a:spcAft>
                <a:spcPts val="0"/>
              </a:spcAft>
              <a:buSzPts val="1200"/>
              <a:buFont typeface="Nunito Light"/>
              <a:buChar char="●"/>
              <a:defRPr/>
            </a:lvl7pPr>
            <a:lvl8pPr indent="-304800" lvl="7" marL="3657600" rtl="0">
              <a:spcBef>
                <a:spcPts val="1600"/>
              </a:spcBef>
              <a:spcAft>
                <a:spcPts val="0"/>
              </a:spcAft>
              <a:buSzPts val="1200"/>
              <a:buFont typeface="Nunito Light"/>
              <a:buChar char="○"/>
              <a:defRPr/>
            </a:lvl8pPr>
            <a:lvl9pPr indent="-304800" lvl="8" marL="4114800" rtl="0">
              <a:spcBef>
                <a:spcPts val="1600"/>
              </a:spcBef>
              <a:spcAft>
                <a:spcPts val="1600"/>
              </a:spcAft>
              <a:buSzPts val="1200"/>
              <a:buFont typeface="Nunito Light"/>
              <a:buChar char="■"/>
              <a:defRPr/>
            </a:lvl9pPr>
          </a:lstStyle>
          <a:p/>
        </p:txBody>
      </p:sp>
      <p:sp>
        <p:nvSpPr>
          <p:cNvPr id="58" name="Google Shape;58;p14"/>
          <p:cNvSpPr txBox="1"/>
          <p:nvPr>
            <p:ph type="ctrTitle"/>
          </p:nvPr>
        </p:nvSpPr>
        <p:spPr>
          <a:xfrm>
            <a:off x="1935550" y="359450"/>
            <a:ext cx="5273100" cy="969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b="0"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
    <p:spTree>
      <p:nvGrpSpPr>
        <p:cNvPr id="59" name="Shape 59"/>
        <p:cNvGrpSpPr/>
        <p:nvPr/>
      </p:nvGrpSpPr>
      <p:grpSpPr>
        <a:xfrm>
          <a:off x="0" y="0"/>
          <a:ext cx="0" cy="0"/>
          <a:chOff x="0" y="0"/>
          <a:chExt cx="0" cy="0"/>
        </a:xfrm>
      </p:grpSpPr>
      <p:sp>
        <p:nvSpPr>
          <p:cNvPr id="60" name="Google Shape;60;p15"/>
          <p:cNvSpPr txBox="1"/>
          <p:nvPr>
            <p:ph type="ctrTitle"/>
          </p:nvPr>
        </p:nvSpPr>
        <p:spPr>
          <a:xfrm>
            <a:off x="2954115" y="2616503"/>
            <a:ext cx="1225800" cy="2283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3"/>
              </a:buClr>
              <a:buSzPts val="1600"/>
              <a:buNone/>
              <a:defRPr b="0" sz="240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p:txBody>
      </p:sp>
      <p:sp>
        <p:nvSpPr>
          <p:cNvPr id="61" name="Google Shape;61;p15"/>
          <p:cNvSpPr txBox="1"/>
          <p:nvPr>
            <p:ph idx="1" type="subTitle"/>
          </p:nvPr>
        </p:nvSpPr>
        <p:spPr>
          <a:xfrm>
            <a:off x="2617365" y="2787122"/>
            <a:ext cx="18993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atin typeface="Livvic"/>
                <a:ea typeface="Livvic"/>
                <a:cs typeface="Livvic"/>
                <a:sym typeface="Livvic"/>
              </a:defRPr>
            </a:lvl1pPr>
            <a:lvl2pPr lvl="1" rtl="0" algn="ctr">
              <a:lnSpc>
                <a:spcPct val="100000"/>
              </a:lnSpc>
              <a:spcBef>
                <a:spcPts val="1600"/>
              </a:spcBef>
              <a:spcAft>
                <a:spcPts val="0"/>
              </a:spcAft>
              <a:buNone/>
              <a:defRPr sz="1400">
                <a:latin typeface="Livvic"/>
                <a:ea typeface="Livvic"/>
                <a:cs typeface="Livvic"/>
                <a:sym typeface="Livvic"/>
              </a:defRPr>
            </a:lvl2pPr>
            <a:lvl3pPr lvl="2" rtl="0" algn="ctr">
              <a:lnSpc>
                <a:spcPct val="100000"/>
              </a:lnSpc>
              <a:spcBef>
                <a:spcPts val="1600"/>
              </a:spcBef>
              <a:spcAft>
                <a:spcPts val="0"/>
              </a:spcAft>
              <a:buNone/>
              <a:defRPr sz="1400">
                <a:latin typeface="Livvic"/>
                <a:ea typeface="Livvic"/>
                <a:cs typeface="Livvic"/>
                <a:sym typeface="Livvic"/>
              </a:defRPr>
            </a:lvl3pPr>
            <a:lvl4pPr lvl="3" rtl="0" algn="ctr">
              <a:lnSpc>
                <a:spcPct val="100000"/>
              </a:lnSpc>
              <a:spcBef>
                <a:spcPts val="1600"/>
              </a:spcBef>
              <a:spcAft>
                <a:spcPts val="0"/>
              </a:spcAft>
              <a:buNone/>
              <a:defRPr sz="1400">
                <a:latin typeface="Livvic"/>
                <a:ea typeface="Livvic"/>
                <a:cs typeface="Livvic"/>
                <a:sym typeface="Livvic"/>
              </a:defRPr>
            </a:lvl4pPr>
            <a:lvl5pPr lvl="4" rtl="0" algn="ctr">
              <a:lnSpc>
                <a:spcPct val="100000"/>
              </a:lnSpc>
              <a:spcBef>
                <a:spcPts val="1600"/>
              </a:spcBef>
              <a:spcAft>
                <a:spcPts val="0"/>
              </a:spcAft>
              <a:buNone/>
              <a:defRPr sz="1400">
                <a:latin typeface="Livvic"/>
                <a:ea typeface="Livvic"/>
                <a:cs typeface="Livvic"/>
                <a:sym typeface="Livvic"/>
              </a:defRPr>
            </a:lvl5pPr>
            <a:lvl6pPr lvl="5" rtl="0" algn="ctr">
              <a:lnSpc>
                <a:spcPct val="100000"/>
              </a:lnSpc>
              <a:spcBef>
                <a:spcPts val="1600"/>
              </a:spcBef>
              <a:spcAft>
                <a:spcPts val="0"/>
              </a:spcAft>
              <a:buNone/>
              <a:defRPr sz="1400">
                <a:latin typeface="Livvic"/>
                <a:ea typeface="Livvic"/>
                <a:cs typeface="Livvic"/>
                <a:sym typeface="Livvic"/>
              </a:defRPr>
            </a:lvl6pPr>
            <a:lvl7pPr lvl="6" rtl="0" algn="ctr">
              <a:lnSpc>
                <a:spcPct val="100000"/>
              </a:lnSpc>
              <a:spcBef>
                <a:spcPts val="1600"/>
              </a:spcBef>
              <a:spcAft>
                <a:spcPts val="0"/>
              </a:spcAft>
              <a:buNone/>
              <a:defRPr sz="1400">
                <a:latin typeface="Livvic"/>
                <a:ea typeface="Livvic"/>
                <a:cs typeface="Livvic"/>
                <a:sym typeface="Livvic"/>
              </a:defRPr>
            </a:lvl7pPr>
            <a:lvl8pPr lvl="7" rtl="0" algn="ctr">
              <a:lnSpc>
                <a:spcPct val="100000"/>
              </a:lnSpc>
              <a:spcBef>
                <a:spcPts val="1600"/>
              </a:spcBef>
              <a:spcAft>
                <a:spcPts val="0"/>
              </a:spcAft>
              <a:buNone/>
              <a:defRPr sz="1400">
                <a:latin typeface="Livvic"/>
                <a:ea typeface="Livvic"/>
                <a:cs typeface="Livvic"/>
                <a:sym typeface="Livvic"/>
              </a:defRPr>
            </a:lvl8pPr>
            <a:lvl9pPr lvl="8" rtl="0" algn="ctr">
              <a:lnSpc>
                <a:spcPct val="100000"/>
              </a:lnSpc>
              <a:spcBef>
                <a:spcPts val="1600"/>
              </a:spcBef>
              <a:spcAft>
                <a:spcPts val="1600"/>
              </a:spcAft>
              <a:buNone/>
              <a:defRPr sz="1400">
                <a:latin typeface="Livvic"/>
                <a:ea typeface="Livvic"/>
                <a:cs typeface="Livvic"/>
                <a:sym typeface="Livvic"/>
              </a:defRPr>
            </a:lvl9pPr>
          </a:lstStyle>
          <a:p/>
        </p:txBody>
      </p:sp>
      <p:sp>
        <p:nvSpPr>
          <p:cNvPr id="62" name="Google Shape;62;p15"/>
          <p:cNvSpPr txBox="1"/>
          <p:nvPr>
            <p:ph idx="2" type="ctrTitle"/>
          </p:nvPr>
        </p:nvSpPr>
        <p:spPr>
          <a:xfrm>
            <a:off x="6575123" y="2590403"/>
            <a:ext cx="1741800" cy="254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3"/>
              </a:buClr>
              <a:buSzPts val="1600"/>
              <a:buNone/>
              <a:defRPr b="0" sz="240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p:txBody>
      </p:sp>
      <p:sp>
        <p:nvSpPr>
          <p:cNvPr id="63" name="Google Shape;63;p15"/>
          <p:cNvSpPr txBox="1"/>
          <p:nvPr>
            <p:ph idx="3" type="subTitle"/>
          </p:nvPr>
        </p:nvSpPr>
        <p:spPr>
          <a:xfrm>
            <a:off x="6496373" y="2787122"/>
            <a:ext cx="1899300" cy="777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atin typeface="Livvic"/>
                <a:ea typeface="Livvic"/>
                <a:cs typeface="Livvic"/>
                <a:sym typeface="Livvic"/>
              </a:defRPr>
            </a:lvl1pPr>
            <a:lvl2pPr lvl="1" rtl="0" algn="ctr">
              <a:lnSpc>
                <a:spcPct val="100000"/>
              </a:lnSpc>
              <a:spcBef>
                <a:spcPts val="1600"/>
              </a:spcBef>
              <a:spcAft>
                <a:spcPts val="0"/>
              </a:spcAft>
              <a:buNone/>
              <a:defRPr sz="1400">
                <a:latin typeface="Livvic"/>
                <a:ea typeface="Livvic"/>
                <a:cs typeface="Livvic"/>
                <a:sym typeface="Livvic"/>
              </a:defRPr>
            </a:lvl2pPr>
            <a:lvl3pPr lvl="2" rtl="0" algn="ctr">
              <a:lnSpc>
                <a:spcPct val="100000"/>
              </a:lnSpc>
              <a:spcBef>
                <a:spcPts val="1600"/>
              </a:spcBef>
              <a:spcAft>
                <a:spcPts val="0"/>
              </a:spcAft>
              <a:buNone/>
              <a:defRPr sz="1400">
                <a:latin typeface="Livvic"/>
                <a:ea typeface="Livvic"/>
                <a:cs typeface="Livvic"/>
                <a:sym typeface="Livvic"/>
              </a:defRPr>
            </a:lvl3pPr>
            <a:lvl4pPr lvl="3" rtl="0" algn="ctr">
              <a:lnSpc>
                <a:spcPct val="100000"/>
              </a:lnSpc>
              <a:spcBef>
                <a:spcPts val="1600"/>
              </a:spcBef>
              <a:spcAft>
                <a:spcPts val="0"/>
              </a:spcAft>
              <a:buNone/>
              <a:defRPr sz="1400">
                <a:latin typeface="Livvic"/>
                <a:ea typeface="Livvic"/>
                <a:cs typeface="Livvic"/>
                <a:sym typeface="Livvic"/>
              </a:defRPr>
            </a:lvl4pPr>
            <a:lvl5pPr lvl="4" rtl="0" algn="ctr">
              <a:lnSpc>
                <a:spcPct val="100000"/>
              </a:lnSpc>
              <a:spcBef>
                <a:spcPts val="1600"/>
              </a:spcBef>
              <a:spcAft>
                <a:spcPts val="0"/>
              </a:spcAft>
              <a:buNone/>
              <a:defRPr sz="1400">
                <a:latin typeface="Livvic"/>
                <a:ea typeface="Livvic"/>
                <a:cs typeface="Livvic"/>
                <a:sym typeface="Livvic"/>
              </a:defRPr>
            </a:lvl5pPr>
            <a:lvl6pPr lvl="5" rtl="0" algn="ctr">
              <a:lnSpc>
                <a:spcPct val="100000"/>
              </a:lnSpc>
              <a:spcBef>
                <a:spcPts val="1600"/>
              </a:spcBef>
              <a:spcAft>
                <a:spcPts val="0"/>
              </a:spcAft>
              <a:buNone/>
              <a:defRPr sz="1400">
                <a:latin typeface="Livvic"/>
                <a:ea typeface="Livvic"/>
                <a:cs typeface="Livvic"/>
                <a:sym typeface="Livvic"/>
              </a:defRPr>
            </a:lvl6pPr>
            <a:lvl7pPr lvl="6" rtl="0" algn="ctr">
              <a:lnSpc>
                <a:spcPct val="100000"/>
              </a:lnSpc>
              <a:spcBef>
                <a:spcPts val="1600"/>
              </a:spcBef>
              <a:spcAft>
                <a:spcPts val="0"/>
              </a:spcAft>
              <a:buNone/>
              <a:defRPr sz="1400">
                <a:latin typeface="Livvic"/>
                <a:ea typeface="Livvic"/>
                <a:cs typeface="Livvic"/>
                <a:sym typeface="Livvic"/>
              </a:defRPr>
            </a:lvl7pPr>
            <a:lvl8pPr lvl="7" rtl="0" algn="ctr">
              <a:lnSpc>
                <a:spcPct val="100000"/>
              </a:lnSpc>
              <a:spcBef>
                <a:spcPts val="1600"/>
              </a:spcBef>
              <a:spcAft>
                <a:spcPts val="0"/>
              </a:spcAft>
              <a:buNone/>
              <a:defRPr sz="1400">
                <a:latin typeface="Livvic"/>
                <a:ea typeface="Livvic"/>
                <a:cs typeface="Livvic"/>
                <a:sym typeface="Livvic"/>
              </a:defRPr>
            </a:lvl8pPr>
            <a:lvl9pPr lvl="8" rtl="0" algn="ctr">
              <a:lnSpc>
                <a:spcPct val="100000"/>
              </a:lnSpc>
              <a:spcBef>
                <a:spcPts val="1600"/>
              </a:spcBef>
              <a:spcAft>
                <a:spcPts val="1600"/>
              </a:spcAft>
              <a:buNone/>
              <a:defRPr sz="1400">
                <a:latin typeface="Livvic"/>
                <a:ea typeface="Livvic"/>
                <a:cs typeface="Livvic"/>
                <a:sym typeface="Livvic"/>
              </a:defRPr>
            </a:lvl9pPr>
          </a:lstStyle>
          <a:p/>
        </p:txBody>
      </p:sp>
      <p:sp>
        <p:nvSpPr>
          <p:cNvPr id="64" name="Google Shape;64;p15"/>
          <p:cNvSpPr txBox="1"/>
          <p:nvPr>
            <p:ph idx="4" type="ctrTitle"/>
          </p:nvPr>
        </p:nvSpPr>
        <p:spPr>
          <a:xfrm>
            <a:off x="809527" y="2616503"/>
            <a:ext cx="1819200" cy="2283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3"/>
              </a:buClr>
              <a:buSzPts val="1600"/>
              <a:buNone/>
              <a:defRPr b="0" sz="240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p:txBody>
      </p:sp>
      <p:sp>
        <p:nvSpPr>
          <p:cNvPr id="65" name="Google Shape;65;p15"/>
          <p:cNvSpPr txBox="1"/>
          <p:nvPr>
            <p:ph idx="5" type="subTitle"/>
          </p:nvPr>
        </p:nvSpPr>
        <p:spPr>
          <a:xfrm>
            <a:off x="769552" y="2787122"/>
            <a:ext cx="18993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atin typeface="Livvic"/>
                <a:ea typeface="Livvic"/>
                <a:cs typeface="Livvic"/>
                <a:sym typeface="Livvic"/>
              </a:defRPr>
            </a:lvl1pPr>
            <a:lvl2pPr lvl="1" rtl="0" algn="ctr">
              <a:lnSpc>
                <a:spcPct val="100000"/>
              </a:lnSpc>
              <a:spcBef>
                <a:spcPts val="1600"/>
              </a:spcBef>
              <a:spcAft>
                <a:spcPts val="0"/>
              </a:spcAft>
              <a:buNone/>
              <a:defRPr sz="1400">
                <a:latin typeface="Livvic"/>
                <a:ea typeface="Livvic"/>
                <a:cs typeface="Livvic"/>
                <a:sym typeface="Livvic"/>
              </a:defRPr>
            </a:lvl2pPr>
            <a:lvl3pPr lvl="2" rtl="0" algn="ctr">
              <a:lnSpc>
                <a:spcPct val="100000"/>
              </a:lnSpc>
              <a:spcBef>
                <a:spcPts val="1600"/>
              </a:spcBef>
              <a:spcAft>
                <a:spcPts val="0"/>
              </a:spcAft>
              <a:buNone/>
              <a:defRPr sz="1400">
                <a:latin typeface="Livvic"/>
                <a:ea typeface="Livvic"/>
                <a:cs typeface="Livvic"/>
                <a:sym typeface="Livvic"/>
              </a:defRPr>
            </a:lvl3pPr>
            <a:lvl4pPr lvl="3" rtl="0" algn="ctr">
              <a:lnSpc>
                <a:spcPct val="100000"/>
              </a:lnSpc>
              <a:spcBef>
                <a:spcPts val="1600"/>
              </a:spcBef>
              <a:spcAft>
                <a:spcPts val="0"/>
              </a:spcAft>
              <a:buNone/>
              <a:defRPr sz="1400">
                <a:latin typeface="Livvic"/>
                <a:ea typeface="Livvic"/>
                <a:cs typeface="Livvic"/>
                <a:sym typeface="Livvic"/>
              </a:defRPr>
            </a:lvl4pPr>
            <a:lvl5pPr lvl="4" rtl="0" algn="ctr">
              <a:lnSpc>
                <a:spcPct val="100000"/>
              </a:lnSpc>
              <a:spcBef>
                <a:spcPts val="1600"/>
              </a:spcBef>
              <a:spcAft>
                <a:spcPts val="0"/>
              </a:spcAft>
              <a:buNone/>
              <a:defRPr sz="1400">
                <a:latin typeface="Livvic"/>
                <a:ea typeface="Livvic"/>
                <a:cs typeface="Livvic"/>
                <a:sym typeface="Livvic"/>
              </a:defRPr>
            </a:lvl5pPr>
            <a:lvl6pPr lvl="5" rtl="0" algn="ctr">
              <a:lnSpc>
                <a:spcPct val="100000"/>
              </a:lnSpc>
              <a:spcBef>
                <a:spcPts val="1600"/>
              </a:spcBef>
              <a:spcAft>
                <a:spcPts val="0"/>
              </a:spcAft>
              <a:buNone/>
              <a:defRPr sz="1400">
                <a:latin typeface="Livvic"/>
                <a:ea typeface="Livvic"/>
                <a:cs typeface="Livvic"/>
                <a:sym typeface="Livvic"/>
              </a:defRPr>
            </a:lvl6pPr>
            <a:lvl7pPr lvl="6" rtl="0" algn="ctr">
              <a:lnSpc>
                <a:spcPct val="100000"/>
              </a:lnSpc>
              <a:spcBef>
                <a:spcPts val="1600"/>
              </a:spcBef>
              <a:spcAft>
                <a:spcPts val="0"/>
              </a:spcAft>
              <a:buNone/>
              <a:defRPr sz="1400">
                <a:latin typeface="Livvic"/>
                <a:ea typeface="Livvic"/>
                <a:cs typeface="Livvic"/>
                <a:sym typeface="Livvic"/>
              </a:defRPr>
            </a:lvl7pPr>
            <a:lvl8pPr lvl="7" rtl="0" algn="ctr">
              <a:lnSpc>
                <a:spcPct val="100000"/>
              </a:lnSpc>
              <a:spcBef>
                <a:spcPts val="1600"/>
              </a:spcBef>
              <a:spcAft>
                <a:spcPts val="0"/>
              </a:spcAft>
              <a:buNone/>
              <a:defRPr sz="1400">
                <a:latin typeface="Livvic"/>
                <a:ea typeface="Livvic"/>
                <a:cs typeface="Livvic"/>
                <a:sym typeface="Livvic"/>
              </a:defRPr>
            </a:lvl8pPr>
            <a:lvl9pPr lvl="8" rtl="0" algn="ctr">
              <a:lnSpc>
                <a:spcPct val="100000"/>
              </a:lnSpc>
              <a:spcBef>
                <a:spcPts val="1600"/>
              </a:spcBef>
              <a:spcAft>
                <a:spcPts val="1600"/>
              </a:spcAft>
              <a:buNone/>
              <a:defRPr sz="1400">
                <a:latin typeface="Livvic"/>
                <a:ea typeface="Livvic"/>
                <a:cs typeface="Livvic"/>
                <a:sym typeface="Livvic"/>
              </a:defRPr>
            </a:lvl9pPr>
          </a:lstStyle>
          <a:p/>
        </p:txBody>
      </p:sp>
      <p:sp>
        <p:nvSpPr>
          <p:cNvPr id="66" name="Google Shape;66;p15"/>
          <p:cNvSpPr txBox="1"/>
          <p:nvPr>
            <p:ph idx="6" type="ctrTitle"/>
          </p:nvPr>
        </p:nvSpPr>
        <p:spPr>
          <a:xfrm>
            <a:off x="4723973" y="2590403"/>
            <a:ext cx="1475700" cy="254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3"/>
              </a:buClr>
              <a:buSzPts val="1600"/>
              <a:buNone/>
              <a:defRPr b="0" sz="240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p:txBody>
      </p:sp>
      <p:sp>
        <p:nvSpPr>
          <p:cNvPr id="67" name="Google Shape;67;p15"/>
          <p:cNvSpPr txBox="1"/>
          <p:nvPr>
            <p:ph idx="7" type="subTitle"/>
          </p:nvPr>
        </p:nvSpPr>
        <p:spPr>
          <a:xfrm>
            <a:off x="4512173" y="2787122"/>
            <a:ext cx="1899300" cy="777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atin typeface="Livvic"/>
                <a:ea typeface="Livvic"/>
                <a:cs typeface="Livvic"/>
                <a:sym typeface="Livvic"/>
              </a:defRPr>
            </a:lvl1pPr>
            <a:lvl2pPr lvl="1" rtl="0" algn="ctr">
              <a:lnSpc>
                <a:spcPct val="100000"/>
              </a:lnSpc>
              <a:spcBef>
                <a:spcPts val="1600"/>
              </a:spcBef>
              <a:spcAft>
                <a:spcPts val="0"/>
              </a:spcAft>
              <a:buNone/>
              <a:defRPr sz="1400">
                <a:latin typeface="Livvic"/>
                <a:ea typeface="Livvic"/>
                <a:cs typeface="Livvic"/>
                <a:sym typeface="Livvic"/>
              </a:defRPr>
            </a:lvl2pPr>
            <a:lvl3pPr lvl="2" rtl="0" algn="ctr">
              <a:lnSpc>
                <a:spcPct val="100000"/>
              </a:lnSpc>
              <a:spcBef>
                <a:spcPts val="1600"/>
              </a:spcBef>
              <a:spcAft>
                <a:spcPts val="0"/>
              </a:spcAft>
              <a:buNone/>
              <a:defRPr sz="1400">
                <a:latin typeface="Livvic"/>
                <a:ea typeface="Livvic"/>
                <a:cs typeface="Livvic"/>
                <a:sym typeface="Livvic"/>
              </a:defRPr>
            </a:lvl3pPr>
            <a:lvl4pPr lvl="3" rtl="0" algn="ctr">
              <a:lnSpc>
                <a:spcPct val="100000"/>
              </a:lnSpc>
              <a:spcBef>
                <a:spcPts val="1600"/>
              </a:spcBef>
              <a:spcAft>
                <a:spcPts val="0"/>
              </a:spcAft>
              <a:buNone/>
              <a:defRPr sz="1400">
                <a:latin typeface="Livvic"/>
                <a:ea typeface="Livvic"/>
                <a:cs typeface="Livvic"/>
                <a:sym typeface="Livvic"/>
              </a:defRPr>
            </a:lvl4pPr>
            <a:lvl5pPr lvl="4" rtl="0" algn="ctr">
              <a:lnSpc>
                <a:spcPct val="100000"/>
              </a:lnSpc>
              <a:spcBef>
                <a:spcPts val="1600"/>
              </a:spcBef>
              <a:spcAft>
                <a:spcPts val="0"/>
              </a:spcAft>
              <a:buNone/>
              <a:defRPr sz="1400">
                <a:latin typeface="Livvic"/>
                <a:ea typeface="Livvic"/>
                <a:cs typeface="Livvic"/>
                <a:sym typeface="Livvic"/>
              </a:defRPr>
            </a:lvl5pPr>
            <a:lvl6pPr lvl="5" rtl="0" algn="ctr">
              <a:lnSpc>
                <a:spcPct val="100000"/>
              </a:lnSpc>
              <a:spcBef>
                <a:spcPts val="1600"/>
              </a:spcBef>
              <a:spcAft>
                <a:spcPts val="0"/>
              </a:spcAft>
              <a:buNone/>
              <a:defRPr sz="1400">
                <a:latin typeface="Livvic"/>
                <a:ea typeface="Livvic"/>
                <a:cs typeface="Livvic"/>
                <a:sym typeface="Livvic"/>
              </a:defRPr>
            </a:lvl6pPr>
            <a:lvl7pPr lvl="6" rtl="0" algn="ctr">
              <a:lnSpc>
                <a:spcPct val="100000"/>
              </a:lnSpc>
              <a:spcBef>
                <a:spcPts val="1600"/>
              </a:spcBef>
              <a:spcAft>
                <a:spcPts val="0"/>
              </a:spcAft>
              <a:buNone/>
              <a:defRPr sz="1400">
                <a:latin typeface="Livvic"/>
                <a:ea typeface="Livvic"/>
                <a:cs typeface="Livvic"/>
                <a:sym typeface="Livvic"/>
              </a:defRPr>
            </a:lvl7pPr>
            <a:lvl8pPr lvl="7" rtl="0" algn="ctr">
              <a:lnSpc>
                <a:spcPct val="100000"/>
              </a:lnSpc>
              <a:spcBef>
                <a:spcPts val="1600"/>
              </a:spcBef>
              <a:spcAft>
                <a:spcPts val="0"/>
              </a:spcAft>
              <a:buNone/>
              <a:defRPr sz="1400">
                <a:latin typeface="Livvic"/>
                <a:ea typeface="Livvic"/>
                <a:cs typeface="Livvic"/>
                <a:sym typeface="Livvic"/>
              </a:defRPr>
            </a:lvl8pPr>
            <a:lvl9pPr lvl="8" rtl="0" algn="ctr">
              <a:lnSpc>
                <a:spcPct val="100000"/>
              </a:lnSpc>
              <a:spcBef>
                <a:spcPts val="1600"/>
              </a:spcBef>
              <a:spcAft>
                <a:spcPts val="1600"/>
              </a:spcAft>
              <a:buNone/>
              <a:defRPr sz="1400">
                <a:latin typeface="Livvic"/>
                <a:ea typeface="Livvic"/>
                <a:cs typeface="Livvic"/>
                <a:sym typeface="Livvic"/>
              </a:defRPr>
            </a:lvl9pPr>
          </a:lstStyle>
          <a:p/>
        </p:txBody>
      </p:sp>
      <p:sp>
        <p:nvSpPr>
          <p:cNvPr id="68" name="Google Shape;68;p15"/>
          <p:cNvSpPr txBox="1"/>
          <p:nvPr>
            <p:ph idx="8" type="ctrTitle"/>
          </p:nvPr>
        </p:nvSpPr>
        <p:spPr>
          <a:xfrm>
            <a:off x="1935550" y="359450"/>
            <a:ext cx="5273100" cy="969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b="0"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3">
    <p:spTree>
      <p:nvGrpSpPr>
        <p:cNvPr id="69" name="Shape 69"/>
        <p:cNvGrpSpPr/>
        <p:nvPr/>
      </p:nvGrpSpPr>
      <p:grpSpPr>
        <a:xfrm>
          <a:off x="0" y="0"/>
          <a:ext cx="0" cy="0"/>
          <a:chOff x="0" y="0"/>
          <a:chExt cx="0" cy="0"/>
        </a:xfrm>
      </p:grpSpPr>
      <p:sp>
        <p:nvSpPr>
          <p:cNvPr id="70" name="Google Shape;70;p16"/>
          <p:cNvSpPr txBox="1"/>
          <p:nvPr>
            <p:ph type="ctrTitle"/>
          </p:nvPr>
        </p:nvSpPr>
        <p:spPr>
          <a:xfrm>
            <a:off x="5684694" y="2223240"/>
            <a:ext cx="26268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b="0"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71" name="Google Shape;71;p16"/>
          <p:cNvSpPr txBox="1"/>
          <p:nvPr>
            <p:ph idx="1" type="subTitle"/>
          </p:nvPr>
        </p:nvSpPr>
        <p:spPr>
          <a:xfrm>
            <a:off x="6112944" y="2676206"/>
            <a:ext cx="1770300" cy="1483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atin typeface="Livvic"/>
                <a:ea typeface="Livvic"/>
                <a:cs typeface="Livvic"/>
                <a:sym typeface="Livvic"/>
              </a:defRPr>
            </a:lvl1pPr>
            <a:lvl2pPr lvl="1" rtl="0" algn="ctr">
              <a:lnSpc>
                <a:spcPct val="100000"/>
              </a:lnSpc>
              <a:spcBef>
                <a:spcPts val="1600"/>
              </a:spcBef>
              <a:spcAft>
                <a:spcPts val="0"/>
              </a:spcAft>
              <a:buNone/>
              <a:defRPr sz="1400">
                <a:latin typeface="Livvic"/>
                <a:ea typeface="Livvic"/>
                <a:cs typeface="Livvic"/>
                <a:sym typeface="Livvic"/>
              </a:defRPr>
            </a:lvl2pPr>
            <a:lvl3pPr lvl="2" rtl="0" algn="ctr">
              <a:lnSpc>
                <a:spcPct val="100000"/>
              </a:lnSpc>
              <a:spcBef>
                <a:spcPts val="1600"/>
              </a:spcBef>
              <a:spcAft>
                <a:spcPts val="0"/>
              </a:spcAft>
              <a:buNone/>
              <a:defRPr sz="1400">
                <a:latin typeface="Livvic"/>
                <a:ea typeface="Livvic"/>
                <a:cs typeface="Livvic"/>
                <a:sym typeface="Livvic"/>
              </a:defRPr>
            </a:lvl3pPr>
            <a:lvl4pPr lvl="3" rtl="0" algn="ctr">
              <a:lnSpc>
                <a:spcPct val="100000"/>
              </a:lnSpc>
              <a:spcBef>
                <a:spcPts val="1600"/>
              </a:spcBef>
              <a:spcAft>
                <a:spcPts val="0"/>
              </a:spcAft>
              <a:buNone/>
              <a:defRPr sz="1400">
                <a:latin typeface="Livvic"/>
                <a:ea typeface="Livvic"/>
                <a:cs typeface="Livvic"/>
                <a:sym typeface="Livvic"/>
              </a:defRPr>
            </a:lvl4pPr>
            <a:lvl5pPr lvl="4" rtl="0" algn="ctr">
              <a:lnSpc>
                <a:spcPct val="100000"/>
              </a:lnSpc>
              <a:spcBef>
                <a:spcPts val="1600"/>
              </a:spcBef>
              <a:spcAft>
                <a:spcPts val="0"/>
              </a:spcAft>
              <a:buNone/>
              <a:defRPr sz="1400">
                <a:latin typeface="Livvic"/>
                <a:ea typeface="Livvic"/>
                <a:cs typeface="Livvic"/>
                <a:sym typeface="Livvic"/>
              </a:defRPr>
            </a:lvl5pPr>
            <a:lvl6pPr lvl="5" rtl="0" algn="ctr">
              <a:lnSpc>
                <a:spcPct val="100000"/>
              </a:lnSpc>
              <a:spcBef>
                <a:spcPts val="1600"/>
              </a:spcBef>
              <a:spcAft>
                <a:spcPts val="0"/>
              </a:spcAft>
              <a:buNone/>
              <a:defRPr sz="1400">
                <a:latin typeface="Livvic"/>
                <a:ea typeface="Livvic"/>
                <a:cs typeface="Livvic"/>
                <a:sym typeface="Livvic"/>
              </a:defRPr>
            </a:lvl6pPr>
            <a:lvl7pPr lvl="6" rtl="0" algn="ctr">
              <a:lnSpc>
                <a:spcPct val="100000"/>
              </a:lnSpc>
              <a:spcBef>
                <a:spcPts val="1600"/>
              </a:spcBef>
              <a:spcAft>
                <a:spcPts val="0"/>
              </a:spcAft>
              <a:buNone/>
              <a:defRPr sz="1400">
                <a:latin typeface="Livvic"/>
                <a:ea typeface="Livvic"/>
                <a:cs typeface="Livvic"/>
                <a:sym typeface="Livvic"/>
              </a:defRPr>
            </a:lvl7pPr>
            <a:lvl8pPr lvl="7" rtl="0" algn="ctr">
              <a:lnSpc>
                <a:spcPct val="100000"/>
              </a:lnSpc>
              <a:spcBef>
                <a:spcPts val="1600"/>
              </a:spcBef>
              <a:spcAft>
                <a:spcPts val="0"/>
              </a:spcAft>
              <a:buNone/>
              <a:defRPr sz="1400">
                <a:latin typeface="Livvic"/>
                <a:ea typeface="Livvic"/>
                <a:cs typeface="Livvic"/>
                <a:sym typeface="Livvic"/>
              </a:defRPr>
            </a:lvl8pPr>
            <a:lvl9pPr lvl="8" rtl="0" algn="ctr">
              <a:lnSpc>
                <a:spcPct val="100000"/>
              </a:lnSpc>
              <a:spcBef>
                <a:spcPts val="1600"/>
              </a:spcBef>
              <a:spcAft>
                <a:spcPts val="1600"/>
              </a:spcAft>
              <a:buNone/>
              <a:defRPr sz="1400">
                <a:latin typeface="Livvic"/>
                <a:ea typeface="Livvic"/>
                <a:cs typeface="Livvic"/>
                <a:sym typeface="Livvic"/>
              </a:defRPr>
            </a:lvl9pPr>
          </a:lstStyle>
          <a:p/>
        </p:txBody>
      </p:sp>
      <p:sp>
        <p:nvSpPr>
          <p:cNvPr id="72" name="Google Shape;72;p16"/>
          <p:cNvSpPr txBox="1"/>
          <p:nvPr>
            <p:ph idx="2" type="ctrTitle"/>
          </p:nvPr>
        </p:nvSpPr>
        <p:spPr>
          <a:xfrm>
            <a:off x="3252307" y="2223240"/>
            <a:ext cx="26268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b="0"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73" name="Google Shape;73;p16"/>
          <p:cNvSpPr txBox="1"/>
          <p:nvPr>
            <p:ph idx="3" type="subTitle"/>
          </p:nvPr>
        </p:nvSpPr>
        <p:spPr>
          <a:xfrm>
            <a:off x="3680557" y="2676202"/>
            <a:ext cx="1770300" cy="1483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atin typeface="Livvic"/>
                <a:ea typeface="Livvic"/>
                <a:cs typeface="Livvic"/>
                <a:sym typeface="Livvic"/>
              </a:defRPr>
            </a:lvl1pPr>
            <a:lvl2pPr lvl="1" rtl="0" algn="ctr">
              <a:lnSpc>
                <a:spcPct val="100000"/>
              </a:lnSpc>
              <a:spcBef>
                <a:spcPts val="1600"/>
              </a:spcBef>
              <a:spcAft>
                <a:spcPts val="0"/>
              </a:spcAft>
              <a:buNone/>
              <a:defRPr sz="1400">
                <a:latin typeface="Livvic"/>
                <a:ea typeface="Livvic"/>
                <a:cs typeface="Livvic"/>
                <a:sym typeface="Livvic"/>
              </a:defRPr>
            </a:lvl2pPr>
            <a:lvl3pPr lvl="2" rtl="0" algn="ctr">
              <a:lnSpc>
                <a:spcPct val="100000"/>
              </a:lnSpc>
              <a:spcBef>
                <a:spcPts val="1600"/>
              </a:spcBef>
              <a:spcAft>
                <a:spcPts val="0"/>
              </a:spcAft>
              <a:buNone/>
              <a:defRPr sz="1400">
                <a:latin typeface="Livvic"/>
                <a:ea typeface="Livvic"/>
                <a:cs typeface="Livvic"/>
                <a:sym typeface="Livvic"/>
              </a:defRPr>
            </a:lvl3pPr>
            <a:lvl4pPr lvl="3" rtl="0" algn="ctr">
              <a:lnSpc>
                <a:spcPct val="100000"/>
              </a:lnSpc>
              <a:spcBef>
                <a:spcPts val="1600"/>
              </a:spcBef>
              <a:spcAft>
                <a:spcPts val="0"/>
              </a:spcAft>
              <a:buNone/>
              <a:defRPr sz="1400">
                <a:latin typeface="Livvic"/>
                <a:ea typeface="Livvic"/>
                <a:cs typeface="Livvic"/>
                <a:sym typeface="Livvic"/>
              </a:defRPr>
            </a:lvl4pPr>
            <a:lvl5pPr lvl="4" rtl="0" algn="ctr">
              <a:lnSpc>
                <a:spcPct val="100000"/>
              </a:lnSpc>
              <a:spcBef>
                <a:spcPts val="1600"/>
              </a:spcBef>
              <a:spcAft>
                <a:spcPts val="0"/>
              </a:spcAft>
              <a:buNone/>
              <a:defRPr sz="1400">
                <a:latin typeface="Livvic"/>
                <a:ea typeface="Livvic"/>
                <a:cs typeface="Livvic"/>
                <a:sym typeface="Livvic"/>
              </a:defRPr>
            </a:lvl5pPr>
            <a:lvl6pPr lvl="5" rtl="0" algn="ctr">
              <a:lnSpc>
                <a:spcPct val="100000"/>
              </a:lnSpc>
              <a:spcBef>
                <a:spcPts val="1600"/>
              </a:spcBef>
              <a:spcAft>
                <a:spcPts val="0"/>
              </a:spcAft>
              <a:buNone/>
              <a:defRPr sz="1400">
                <a:latin typeface="Livvic"/>
                <a:ea typeface="Livvic"/>
                <a:cs typeface="Livvic"/>
                <a:sym typeface="Livvic"/>
              </a:defRPr>
            </a:lvl6pPr>
            <a:lvl7pPr lvl="6" rtl="0" algn="ctr">
              <a:lnSpc>
                <a:spcPct val="100000"/>
              </a:lnSpc>
              <a:spcBef>
                <a:spcPts val="1600"/>
              </a:spcBef>
              <a:spcAft>
                <a:spcPts val="0"/>
              </a:spcAft>
              <a:buNone/>
              <a:defRPr sz="1400">
                <a:latin typeface="Livvic"/>
                <a:ea typeface="Livvic"/>
                <a:cs typeface="Livvic"/>
                <a:sym typeface="Livvic"/>
              </a:defRPr>
            </a:lvl7pPr>
            <a:lvl8pPr lvl="7" rtl="0" algn="ctr">
              <a:lnSpc>
                <a:spcPct val="100000"/>
              </a:lnSpc>
              <a:spcBef>
                <a:spcPts val="1600"/>
              </a:spcBef>
              <a:spcAft>
                <a:spcPts val="0"/>
              </a:spcAft>
              <a:buNone/>
              <a:defRPr sz="1400">
                <a:latin typeface="Livvic"/>
                <a:ea typeface="Livvic"/>
                <a:cs typeface="Livvic"/>
                <a:sym typeface="Livvic"/>
              </a:defRPr>
            </a:lvl8pPr>
            <a:lvl9pPr lvl="8" rtl="0" algn="ctr">
              <a:lnSpc>
                <a:spcPct val="100000"/>
              </a:lnSpc>
              <a:spcBef>
                <a:spcPts val="1600"/>
              </a:spcBef>
              <a:spcAft>
                <a:spcPts val="1600"/>
              </a:spcAft>
              <a:buNone/>
              <a:defRPr sz="1400">
                <a:latin typeface="Livvic"/>
                <a:ea typeface="Livvic"/>
                <a:cs typeface="Livvic"/>
                <a:sym typeface="Livvic"/>
              </a:defRPr>
            </a:lvl9pPr>
          </a:lstStyle>
          <a:p/>
        </p:txBody>
      </p:sp>
      <p:sp>
        <p:nvSpPr>
          <p:cNvPr id="74" name="Google Shape;74;p16"/>
          <p:cNvSpPr txBox="1"/>
          <p:nvPr>
            <p:ph idx="4" type="ctrTitle"/>
          </p:nvPr>
        </p:nvSpPr>
        <p:spPr>
          <a:xfrm>
            <a:off x="857374" y="2223250"/>
            <a:ext cx="26586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b="0" sz="1800"/>
            </a:lvl1pPr>
            <a:lvl2pPr lvl="1" rtl="0" algn="ctr">
              <a:spcBef>
                <a:spcPts val="0"/>
              </a:spcBef>
              <a:spcAft>
                <a:spcPts val="0"/>
              </a:spcAft>
              <a:buSzPts val="1800"/>
              <a:buNone/>
              <a:defRPr b="0" sz="1800"/>
            </a:lvl2pPr>
            <a:lvl3pPr lvl="2" rtl="0" algn="ctr">
              <a:spcBef>
                <a:spcPts val="0"/>
              </a:spcBef>
              <a:spcAft>
                <a:spcPts val="0"/>
              </a:spcAft>
              <a:buSzPts val="1800"/>
              <a:buNone/>
              <a:defRPr b="0" sz="1800"/>
            </a:lvl3pPr>
            <a:lvl4pPr lvl="3" rtl="0" algn="ctr">
              <a:spcBef>
                <a:spcPts val="0"/>
              </a:spcBef>
              <a:spcAft>
                <a:spcPts val="0"/>
              </a:spcAft>
              <a:buSzPts val="1800"/>
              <a:buNone/>
              <a:defRPr b="0" sz="1800"/>
            </a:lvl4pPr>
            <a:lvl5pPr lvl="4" rtl="0" algn="ctr">
              <a:spcBef>
                <a:spcPts val="0"/>
              </a:spcBef>
              <a:spcAft>
                <a:spcPts val="0"/>
              </a:spcAft>
              <a:buSzPts val="1800"/>
              <a:buNone/>
              <a:defRPr b="0" sz="1800"/>
            </a:lvl5pPr>
            <a:lvl6pPr lvl="5" rtl="0" algn="ctr">
              <a:spcBef>
                <a:spcPts val="0"/>
              </a:spcBef>
              <a:spcAft>
                <a:spcPts val="0"/>
              </a:spcAft>
              <a:buSzPts val="1800"/>
              <a:buNone/>
              <a:defRPr b="0" sz="1800"/>
            </a:lvl6pPr>
            <a:lvl7pPr lvl="6" rtl="0" algn="ctr">
              <a:spcBef>
                <a:spcPts val="0"/>
              </a:spcBef>
              <a:spcAft>
                <a:spcPts val="0"/>
              </a:spcAft>
              <a:buSzPts val="1800"/>
              <a:buNone/>
              <a:defRPr b="0" sz="1800"/>
            </a:lvl7pPr>
            <a:lvl8pPr lvl="7" rtl="0" algn="ctr">
              <a:spcBef>
                <a:spcPts val="0"/>
              </a:spcBef>
              <a:spcAft>
                <a:spcPts val="0"/>
              </a:spcAft>
              <a:buSzPts val="1800"/>
              <a:buNone/>
              <a:defRPr b="0" sz="1800"/>
            </a:lvl8pPr>
            <a:lvl9pPr lvl="8" rtl="0" algn="ctr">
              <a:spcBef>
                <a:spcPts val="0"/>
              </a:spcBef>
              <a:spcAft>
                <a:spcPts val="0"/>
              </a:spcAft>
              <a:buSzPts val="1800"/>
              <a:buNone/>
              <a:defRPr b="0" sz="1800"/>
            </a:lvl9pPr>
          </a:lstStyle>
          <a:p/>
        </p:txBody>
      </p:sp>
      <p:sp>
        <p:nvSpPr>
          <p:cNvPr id="75" name="Google Shape;75;p16"/>
          <p:cNvSpPr txBox="1"/>
          <p:nvPr>
            <p:ph idx="5" type="subTitle"/>
          </p:nvPr>
        </p:nvSpPr>
        <p:spPr>
          <a:xfrm>
            <a:off x="1394074" y="2676202"/>
            <a:ext cx="1585200" cy="1483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atin typeface="Livvic"/>
                <a:ea typeface="Livvic"/>
                <a:cs typeface="Livvic"/>
                <a:sym typeface="Livvic"/>
              </a:defRPr>
            </a:lvl1pPr>
            <a:lvl2pPr lvl="1" rtl="0" algn="ctr">
              <a:lnSpc>
                <a:spcPct val="100000"/>
              </a:lnSpc>
              <a:spcBef>
                <a:spcPts val="1600"/>
              </a:spcBef>
              <a:spcAft>
                <a:spcPts val="0"/>
              </a:spcAft>
              <a:buNone/>
              <a:defRPr sz="1400">
                <a:latin typeface="Livvic"/>
                <a:ea typeface="Livvic"/>
                <a:cs typeface="Livvic"/>
                <a:sym typeface="Livvic"/>
              </a:defRPr>
            </a:lvl2pPr>
            <a:lvl3pPr lvl="2" rtl="0" algn="ctr">
              <a:lnSpc>
                <a:spcPct val="100000"/>
              </a:lnSpc>
              <a:spcBef>
                <a:spcPts val="1600"/>
              </a:spcBef>
              <a:spcAft>
                <a:spcPts val="0"/>
              </a:spcAft>
              <a:buNone/>
              <a:defRPr sz="1400">
                <a:latin typeface="Livvic"/>
                <a:ea typeface="Livvic"/>
                <a:cs typeface="Livvic"/>
                <a:sym typeface="Livvic"/>
              </a:defRPr>
            </a:lvl3pPr>
            <a:lvl4pPr lvl="3" rtl="0" algn="ctr">
              <a:lnSpc>
                <a:spcPct val="100000"/>
              </a:lnSpc>
              <a:spcBef>
                <a:spcPts val="1600"/>
              </a:spcBef>
              <a:spcAft>
                <a:spcPts val="0"/>
              </a:spcAft>
              <a:buNone/>
              <a:defRPr sz="1400">
                <a:latin typeface="Livvic"/>
                <a:ea typeface="Livvic"/>
                <a:cs typeface="Livvic"/>
                <a:sym typeface="Livvic"/>
              </a:defRPr>
            </a:lvl4pPr>
            <a:lvl5pPr lvl="4" rtl="0" algn="ctr">
              <a:lnSpc>
                <a:spcPct val="100000"/>
              </a:lnSpc>
              <a:spcBef>
                <a:spcPts val="1600"/>
              </a:spcBef>
              <a:spcAft>
                <a:spcPts val="0"/>
              </a:spcAft>
              <a:buNone/>
              <a:defRPr sz="1400">
                <a:latin typeface="Livvic"/>
                <a:ea typeface="Livvic"/>
                <a:cs typeface="Livvic"/>
                <a:sym typeface="Livvic"/>
              </a:defRPr>
            </a:lvl5pPr>
            <a:lvl6pPr lvl="5" rtl="0" algn="ctr">
              <a:lnSpc>
                <a:spcPct val="100000"/>
              </a:lnSpc>
              <a:spcBef>
                <a:spcPts val="1600"/>
              </a:spcBef>
              <a:spcAft>
                <a:spcPts val="0"/>
              </a:spcAft>
              <a:buNone/>
              <a:defRPr sz="1400">
                <a:latin typeface="Livvic"/>
                <a:ea typeface="Livvic"/>
                <a:cs typeface="Livvic"/>
                <a:sym typeface="Livvic"/>
              </a:defRPr>
            </a:lvl6pPr>
            <a:lvl7pPr lvl="6" rtl="0" algn="ctr">
              <a:lnSpc>
                <a:spcPct val="100000"/>
              </a:lnSpc>
              <a:spcBef>
                <a:spcPts val="1600"/>
              </a:spcBef>
              <a:spcAft>
                <a:spcPts val="0"/>
              </a:spcAft>
              <a:buNone/>
              <a:defRPr sz="1400">
                <a:latin typeface="Livvic"/>
                <a:ea typeface="Livvic"/>
                <a:cs typeface="Livvic"/>
                <a:sym typeface="Livvic"/>
              </a:defRPr>
            </a:lvl7pPr>
            <a:lvl8pPr lvl="7" rtl="0" algn="ctr">
              <a:lnSpc>
                <a:spcPct val="100000"/>
              </a:lnSpc>
              <a:spcBef>
                <a:spcPts val="1600"/>
              </a:spcBef>
              <a:spcAft>
                <a:spcPts val="0"/>
              </a:spcAft>
              <a:buNone/>
              <a:defRPr sz="1400">
                <a:latin typeface="Livvic"/>
                <a:ea typeface="Livvic"/>
                <a:cs typeface="Livvic"/>
                <a:sym typeface="Livvic"/>
              </a:defRPr>
            </a:lvl8pPr>
            <a:lvl9pPr lvl="8" rtl="0" algn="ctr">
              <a:lnSpc>
                <a:spcPct val="100000"/>
              </a:lnSpc>
              <a:spcBef>
                <a:spcPts val="1600"/>
              </a:spcBef>
              <a:spcAft>
                <a:spcPts val="1600"/>
              </a:spcAft>
              <a:buNone/>
              <a:defRPr sz="1400">
                <a:latin typeface="Livvic"/>
                <a:ea typeface="Livvic"/>
                <a:cs typeface="Livvic"/>
                <a:sym typeface="Livvic"/>
              </a:defRPr>
            </a:lvl9pPr>
          </a:lstStyle>
          <a:p/>
        </p:txBody>
      </p:sp>
      <p:sp>
        <p:nvSpPr>
          <p:cNvPr id="76" name="Google Shape;76;p16"/>
          <p:cNvSpPr txBox="1"/>
          <p:nvPr>
            <p:ph idx="6" type="ctrTitle"/>
          </p:nvPr>
        </p:nvSpPr>
        <p:spPr>
          <a:xfrm>
            <a:off x="1935550" y="359450"/>
            <a:ext cx="5273100" cy="969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b="0"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6">
    <p:spTree>
      <p:nvGrpSpPr>
        <p:cNvPr id="77" name="Shape 77"/>
        <p:cNvGrpSpPr/>
        <p:nvPr/>
      </p:nvGrpSpPr>
      <p:grpSpPr>
        <a:xfrm>
          <a:off x="0" y="0"/>
          <a:ext cx="0" cy="0"/>
          <a:chOff x="0" y="0"/>
          <a:chExt cx="0" cy="0"/>
        </a:xfrm>
      </p:grpSpPr>
      <p:sp>
        <p:nvSpPr>
          <p:cNvPr id="78" name="Google Shape;78;p17"/>
          <p:cNvSpPr txBox="1"/>
          <p:nvPr>
            <p:ph type="ctrTitle"/>
          </p:nvPr>
        </p:nvSpPr>
        <p:spPr>
          <a:xfrm>
            <a:off x="1213329" y="1827113"/>
            <a:ext cx="2056200" cy="421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1800"/>
              <a:buNone/>
              <a:defRPr b="0" sz="2000"/>
            </a:lvl1pPr>
            <a:lvl2pPr lvl="1" rtl="0" algn="ctr">
              <a:spcBef>
                <a:spcPts val="0"/>
              </a:spcBef>
              <a:spcAft>
                <a:spcPts val="0"/>
              </a:spcAft>
              <a:buClr>
                <a:schemeClr val="dk1"/>
              </a:buClr>
              <a:buSzPts val="2400"/>
              <a:buNone/>
              <a:defRPr sz="2400">
                <a:solidFill>
                  <a:schemeClr val="dk1"/>
                </a:solidFill>
              </a:defRPr>
            </a:lvl2pPr>
            <a:lvl3pPr lvl="2" rtl="0" algn="ctr">
              <a:spcBef>
                <a:spcPts val="0"/>
              </a:spcBef>
              <a:spcAft>
                <a:spcPts val="0"/>
              </a:spcAft>
              <a:buClr>
                <a:schemeClr val="dk1"/>
              </a:buClr>
              <a:buSzPts val="2400"/>
              <a:buNone/>
              <a:defRPr sz="2400">
                <a:solidFill>
                  <a:schemeClr val="dk1"/>
                </a:solidFill>
              </a:defRPr>
            </a:lvl3pPr>
            <a:lvl4pPr lvl="3" rtl="0" algn="ctr">
              <a:spcBef>
                <a:spcPts val="0"/>
              </a:spcBef>
              <a:spcAft>
                <a:spcPts val="0"/>
              </a:spcAft>
              <a:buClr>
                <a:schemeClr val="dk1"/>
              </a:buClr>
              <a:buSzPts val="2400"/>
              <a:buNone/>
              <a:defRPr sz="2400">
                <a:solidFill>
                  <a:schemeClr val="dk1"/>
                </a:solidFill>
              </a:defRPr>
            </a:lvl4pPr>
            <a:lvl5pPr lvl="4" rtl="0" algn="ctr">
              <a:spcBef>
                <a:spcPts val="0"/>
              </a:spcBef>
              <a:spcAft>
                <a:spcPts val="0"/>
              </a:spcAft>
              <a:buClr>
                <a:schemeClr val="dk1"/>
              </a:buClr>
              <a:buSzPts val="2400"/>
              <a:buNone/>
              <a:defRPr sz="2400">
                <a:solidFill>
                  <a:schemeClr val="dk1"/>
                </a:solidFill>
              </a:defRPr>
            </a:lvl5pPr>
            <a:lvl6pPr lvl="5" rtl="0" algn="ctr">
              <a:spcBef>
                <a:spcPts val="0"/>
              </a:spcBef>
              <a:spcAft>
                <a:spcPts val="0"/>
              </a:spcAft>
              <a:buClr>
                <a:schemeClr val="dk1"/>
              </a:buClr>
              <a:buSzPts val="2400"/>
              <a:buNone/>
              <a:defRPr sz="2400">
                <a:solidFill>
                  <a:schemeClr val="dk1"/>
                </a:solidFill>
              </a:defRPr>
            </a:lvl6pPr>
            <a:lvl7pPr lvl="6" rtl="0" algn="ctr">
              <a:spcBef>
                <a:spcPts val="0"/>
              </a:spcBef>
              <a:spcAft>
                <a:spcPts val="0"/>
              </a:spcAft>
              <a:buClr>
                <a:schemeClr val="dk1"/>
              </a:buClr>
              <a:buSzPts val="2400"/>
              <a:buNone/>
              <a:defRPr sz="2400">
                <a:solidFill>
                  <a:schemeClr val="dk1"/>
                </a:solidFill>
              </a:defRPr>
            </a:lvl7pPr>
            <a:lvl8pPr lvl="7" rtl="0" algn="ctr">
              <a:spcBef>
                <a:spcPts val="0"/>
              </a:spcBef>
              <a:spcAft>
                <a:spcPts val="0"/>
              </a:spcAft>
              <a:buClr>
                <a:schemeClr val="dk1"/>
              </a:buClr>
              <a:buSzPts val="2400"/>
              <a:buNone/>
              <a:defRPr sz="2400">
                <a:solidFill>
                  <a:schemeClr val="dk1"/>
                </a:solidFill>
              </a:defRPr>
            </a:lvl8pPr>
            <a:lvl9pPr lvl="8" rtl="0" algn="ctr">
              <a:spcBef>
                <a:spcPts val="0"/>
              </a:spcBef>
              <a:spcAft>
                <a:spcPts val="0"/>
              </a:spcAft>
              <a:buClr>
                <a:schemeClr val="dk1"/>
              </a:buClr>
              <a:buSzPts val="2400"/>
              <a:buNone/>
              <a:defRPr sz="2400">
                <a:solidFill>
                  <a:schemeClr val="dk1"/>
                </a:solidFill>
              </a:defRPr>
            </a:lvl9pPr>
          </a:lstStyle>
          <a:p/>
        </p:txBody>
      </p:sp>
      <p:sp>
        <p:nvSpPr>
          <p:cNvPr id="79" name="Google Shape;79;p17"/>
          <p:cNvSpPr txBox="1"/>
          <p:nvPr>
            <p:ph idx="1" type="subTitle"/>
          </p:nvPr>
        </p:nvSpPr>
        <p:spPr>
          <a:xfrm>
            <a:off x="1163529" y="2211205"/>
            <a:ext cx="21558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atin typeface="Livvic"/>
                <a:ea typeface="Livvic"/>
                <a:cs typeface="Livvic"/>
                <a:sym typeface="Livvic"/>
              </a:defRPr>
            </a:lvl1pPr>
            <a:lvl2pPr lvl="1" rtl="0" algn="ctr">
              <a:lnSpc>
                <a:spcPct val="100000"/>
              </a:lnSpc>
              <a:spcBef>
                <a:spcPts val="1600"/>
              </a:spcBef>
              <a:spcAft>
                <a:spcPts val="0"/>
              </a:spcAft>
              <a:buNone/>
              <a:defRPr sz="1400">
                <a:latin typeface="Livvic"/>
                <a:ea typeface="Livvic"/>
                <a:cs typeface="Livvic"/>
                <a:sym typeface="Livvic"/>
              </a:defRPr>
            </a:lvl2pPr>
            <a:lvl3pPr lvl="2" rtl="0" algn="ctr">
              <a:lnSpc>
                <a:spcPct val="100000"/>
              </a:lnSpc>
              <a:spcBef>
                <a:spcPts val="1600"/>
              </a:spcBef>
              <a:spcAft>
                <a:spcPts val="0"/>
              </a:spcAft>
              <a:buNone/>
              <a:defRPr sz="1400">
                <a:latin typeface="Livvic"/>
                <a:ea typeface="Livvic"/>
                <a:cs typeface="Livvic"/>
                <a:sym typeface="Livvic"/>
              </a:defRPr>
            </a:lvl3pPr>
            <a:lvl4pPr lvl="3" rtl="0" algn="ctr">
              <a:lnSpc>
                <a:spcPct val="100000"/>
              </a:lnSpc>
              <a:spcBef>
                <a:spcPts val="1600"/>
              </a:spcBef>
              <a:spcAft>
                <a:spcPts val="0"/>
              </a:spcAft>
              <a:buNone/>
              <a:defRPr sz="1400">
                <a:latin typeface="Livvic"/>
                <a:ea typeface="Livvic"/>
                <a:cs typeface="Livvic"/>
                <a:sym typeface="Livvic"/>
              </a:defRPr>
            </a:lvl4pPr>
            <a:lvl5pPr lvl="4" rtl="0" algn="ctr">
              <a:lnSpc>
                <a:spcPct val="100000"/>
              </a:lnSpc>
              <a:spcBef>
                <a:spcPts val="1600"/>
              </a:spcBef>
              <a:spcAft>
                <a:spcPts val="0"/>
              </a:spcAft>
              <a:buNone/>
              <a:defRPr sz="1400">
                <a:latin typeface="Livvic"/>
                <a:ea typeface="Livvic"/>
                <a:cs typeface="Livvic"/>
                <a:sym typeface="Livvic"/>
              </a:defRPr>
            </a:lvl5pPr>
            <a:lvl6pPr lvl="5" rtl="0" algn="ctr">
              <a:lnSpc>
                <a:spcPct val="100000"/>
              </a:lnSpc>
              <a:spcBef>
                <a:spcPts val="1600"/>
              </a:spcBef>
              <a:spcAft>
                <a:spcPts val="0"/>
              </a:spcAft>
              <a:buNone/>
              <a:defRPr sz="1400">
                <a:latin typeface="Livvic"/>
                <a:ea typeface="Livvic"/>
                <a:cs typeface="Livvic"/>
                <a:sym typeface="Livvic"/>
              </a:defRPr>
            </a:lvl6pPr>
            <a:lvl7pPr lvl="6" rtl="0" algn="ctr">
              <a:lnSpc>
                <a:spcPct val="100000"/>
              </a:lnSpc>
              <a:spcBef>
                <a:spcPts val="1600"/>
              </a:spcBef>
              <a:spcAft>
                <a:spcPts val="0"/>
              </a:spcAft>
              <a:buNone/>
              <a:defRPr sz="1400">
                <a:latin typeface="Livvic"/>
                <a:ea typeface="Livvic"/>
                <a:cs typeface="Livvic"/>
                <a:sym typeface="Livvic"/>
              </a:defRPr>
            </a:lvl7pPr>
            <a:lvl8pPr lvl="7" rtl="0" algn="ctr">
              <a:lnSpc>
                <a:spcPct val="100000"/>
              </a:lnSpc>
              <a:spcBef>
                <a:spcPts val="1600"/>
              </a:spcBef>
              <a:spcAft>
                <a:spcPts val="0"/>
              </a:spcAft>
              <a:buNone/>
              <a:defRPr sz="1400">
                <a:latin typeface="Livvic"/>
                <a:ea typeface="Livvic"/>
                <a:cs typeface="Livvic"/>
                <a:sym typeface="Livvic"/>
              </a:defRPr>
            </a:lvl8pPr>
            <a:lvl9pPr lvl="8" rtl="0" algn="ctr">
              <a:lnSpc>
                <a:spcPct val="100000"/>
              </a:lnSpc>
              <a:spcBef>
                <a:spcPts val="1600"/>
              </a:spcBef>
              <a:spcAft>
                <a:spcPts val="1600"/>
              </a:spcAft>
              <a:buNone/>
              <a:defRPr sz="1400">
                <a:latin typeface="Livvic"/>
                <a:ea typeface="Livvic"/>
                <a:cs typeface="Livvic"/>
                <a:sym typeface="Livvic"/>
              </a:defRPr>
            </a:lvl9pPr>
          </a:lstStyle>
          <a:p/>
        </p:txBody>
      </p:sp>
      <p:sp>
        <p:nvSpPr>
          <p:cNvPr id="80" name="Google Shape;80;p17"/>
          <p:cNvSpPr txBox="1"/>
          <p:nvPr>
            <p:ph idx="2" type="ctrTitle"/>
          </p:nvPr>
        </p:nvSpPr>
        <p:spPr>
          <a:xfrm>
            <a:off x="3521526" y="1827113"/>
            <a:ext cx="2056200" cy="421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1800"/>
              <a:buNone/>
              <a:defRPr b="0" sz="2000"/>
            </a:lvl1pPr>
            <a:lvl2pPr lvl="1" rtl="0" algn="ctr">
              <a:spcBef>
                <a:spcPts val="0"/>
              </a:spcBef>
              <a:spcAft>
                <a:spcPts val="0"/>
              </a:spcAft>
              <a:buClr>
                <a:schemeClr val="dk1"/>
              </a:buClr>
              <a:buSzPts val="2400"/>
              <a:buNone/>
              <a:defRPr sz="2400">
                <a:solidFill>
                  <a:schemeClr val="dk1"/>
                </a:solidFill>
              </a:defRPr>
            </a:lvl2pPr>
            <a:lvl3pPr lvl="2" rtl="0" algn="ctr">
              <a:spcBef>
                <a:spcPts val="0"/>
              </a:spcBef>
              <a:spcAft>
                <a:spcPts val="0"/>
              </a:spcAft>
              <a:buClr>
                <a:schemeClr val="dk1"/>
              </a:buClr>
              <a:buSzPts val="2400"/>
              <a:buNone/>
              <a:defRPr sz="2400">
                <a:solidFill>
                  <a:schemeClr val="dk1"/>
                </a:solidFill>
              </a:defRPr>
            </a:lvl3pPr>
            <a:lvl4pPr lvl="3" rtl="0" algn="ctr">
              <a:spcBef>
                <a:spcPts val="0"/>
              </a:spcBef>
              <a:spcAft>
                <a:spcPts val="0"/>
              </a:spcAft>
              <a:buClr>
                <a:schemeClr val="dk1"/>
              </a:buClr>
              <a:buSzPts val="2400"/>
              <a:buNone/>
              <a:defRPr sz="2400">
                <a:solidFill>
                  <a:schemeClr val="dk1"/>
                </a:solidFill>
              </a:defRPr>
            </a:lvl4pPr>
            <a:lvl5pPr lvl="4" rtl="0" algn="ctr">
              <a:spcBef>
                <a:spcPts val="0"/>
              </a:spcBef>
              <a:spcAft>
                <a:spcPts val="0"/>
              </a:spcAft>
              <a:buClr>
                <a:schemeClr val="dk1"/>
              </a:buClr>
              <a:buSzPts val="2400"/>
              <a:buNone/>
              <a:defRPr sz="2400">
                <a:solidFill>
                  <a:schemeClr val="dk1"/>
                </a:solidFill>
              </a:defRPr>
            </a:lvl5pPr>
            <a:lvl6pPr lvl="5" rtl="0" algn="ctr">
              <a:spcBef>
                <a:spcPts val="0"/>
              </a:spcBef>
              <a:spcAft>
                <a:spcPts val="0"/>
              </a:spcAft>
              <a:buClr>
                <a:schemeClr val="dk1"/>
              </a:buClr>
              <a:buSzPts val="2400"/>
              <a:buNone/>
              <a:defRPr sz="2400">
                <a:solidFill>
                  <a:schemeClr val="dk1"/>
                </a:solidFill>
              </a:defRPr>
            </a:lvl6pPr>
            <a:lvl7pPr lvl="6" rtl="0" algn="ctr">
              <a:spcBef>
                <a:spcPts val="0"/>
              </a:spcBef>
              <a:spcAft>
                <a:spcPts val="0"/>
              </a:spcAft>
              <a:buClr>
                <a:schemeClr val="dk1"/>
              </a:buClr>
              <a:buSzPts val="2400"/>
              <a:buNone/>
              <a:defRPr sz="2400">
                <a:solidFill>
                  <a:schemeClr val="dk1"/>
                </a:solidFill>
              </a:defRPr>
            </a:lvl7pPr>
            <a:lvl8pPr lvl="7" rtl="0" algn="ctr">
              <a:spcBef>
                <a:spcPts val="0"/>
              </a:spcBef>
              <a:spcAft>
                <a:spcPts val="0"/>
              </a:spcAft>
              <a:buClr>
                <a:schemeClr val="dk1"/>
              </a:buClr>
              <a:buSzPts val="2400"/>
              <a:buNone/>
              <a:defRPr sz="2400">
                <a:solidFill>
                  <a:schemeClr val="dk1"/>
                </a:solidFill>
              </a:defRPr>
            </a:lvl8pPr>
            <a:lvl9pPr lvl="8" rtl="0" algn="ctr">
              <a:spcBef>
                <a:spcPts val="0"/>
              </a:spcBef>
              <a:spcAft>
                <a:spcPts val="0"/>
              </a:spcAft>
              <a:buClr>
                <a:schemeClr val="dk1"/>
              </a:buClr>
              <a:buSzPts val="2400"/>
              <a:buNone/>
              <a:defRPr sz="2400">
                <a:solidFill>
                  <a:schemeClr val="dk1"/>
                </a:solidFill>
              </a:defRPr>
            </a:lvl9pPr>
          </a:lstStyle>
          <a:p/>
        </p:txBody>
      </p:sp>
      <p:sp>
        <p:nvSpPr>
          <p:cNvPr id="81" name="Google Shape;81;p17"/>
          <p:cNvSpPr txBox="1"/>
          <p:nvPr>
            <p:ph idx="3" type="subTitle"/>
          </p:nvPr>
        </p:nvSpPr>
        <p:spPr>
          <a:xfrm>
            <a:off x="3471726" y="2211205"/>
            <a:ext cx="21558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atin typeface="Livvic"/>
                <a:ea typeface="Livvic"/>
                <a:cs typeface="Livvic"/>
                <a:sym typeface="Livvic"/>
              </a:defRPr>
            </a:lvl1pPr>
            <a:lvl2pPr lvl="1" rtl="0" algn="ctr">
              <a:lnSpc>
                <a:spcPct val="100000"/>
              </a:lnSpc>
              <a:spcBef>
                <a:spcPts val="1600"/>
              </a:spcBef>
              <a:spcAft>
                <a:spcPts val="0"/>
              </a:spcAft>
              <a:buNone/>
              <a:defRPr sz="1400">
                <a:latin typeface="Livvic"/>
                <a:ea typeface="Livvic"/>
                <a:cs typeface="Livvic"/>
                <a:sym typeface="Livvic"/>
              </a:defRPr>
            </a:lvl2pPr>
            <a:lvl3pPr lvl="2" rtl="0" algn="ctr">
              <a:lnSpc>
                <a:spcPct val="100000"/>
              </a:lnSpc>
              <a:spcBef>
                <a:spcPts val="1600"/>
              </a:spcBef>
              <a:spcAft>
                <a:spcPts val="0"/>
              </a:spcAft>
              <a:buNone/>
              <a:defRPr sz="1400">
                <a:latin typeface="Livvic"/>
                <a:ea typeface="Livvic"/>
                <a:cs typeface="Livvic"/>
                <a:sym typeface="Livvic"/>
              </a:defRPr>
            </a:lvl3pPr>
            <a:lvl4pPr lvl="3" rtl="0" algn="ctr">
              <a:lnSpc>
                <a:spcPct val="100000"/>
              </a:lnSpc>
              <a:spcBef>
                <a:spcPts val="1600"/>
              </a:spcBef>
              <a:spcAft>
                <a:spcPts val="0"/>
              </a:spcAft>
              <a:buNone/>
              <a:defRPr sz="1400">
                <a:latin typeface="Livvic"/>
                <a:ea typeface="Livvic"/>
                <a:cs typeface="Livvic"/>
                <a:sym typeface="Livvic"/>
              </a:defRPr>
            </a:lvl4pPr>
            <a:lvl5pPr lvl="4" rtl="0" algn="ctr">
              <a:lnSpc>
                <a:spcPct val="100000"/>
              </a:lnSpc>
              <a:spcBef>
                <a:spcPts val="1600"/>
              </a:spcBef>
              <a:spcAft>
                <a:spcPts val="0"/>
              </a:spcAft>
              <a:buNone/>
              <a:defRPr sz="1400">
                <a:latin typeface="Livvic"/>
                <a:ea typeface="Livvic"/>
                <a:cs typeface="Livvic"/>
                <a:sym typeface="Livvic"/>
              </a:defRPr>
            </a:lvl5pPr>
            <a:lvl6pPr lvl="5" rtl="0" algn="ctr">
              <a:lnSpc>
                <a:spcPct val="100000"/>
              </a:lnSpc>
              <a:spcBef>
                <a:spcPts val="1600"/>
              </a:spcBef>
              <a:spcAft>
                <a:spcPts val="0"/>
              </a:spcAft>
              <a:buNone/>
              <a:defRPr sz="1400">
                <a:latin typeface="Livvic"/>
                <a:ea typeface="Livvic"/>
                <a:cs typeface="Livvic"/>
                <a:sym typeface="Livvic"/>
              </a:defRPr>
            </a:lvl6pPr>
            <a:lvl7pPr lvl="6" rtl="0" algn="ctr">
              <a:lnSpc>
                <a:spcPct val="100000"/>
              </a:lnSpc>
              <a:spcBef>
                <a:spcPts val="1600"/>
              </a:spcBef>
              <a:spcAft>
                <a:spcPts val="0"/>
              </a:spcAft>
              <a:buNone/>
              <a:defRPr sz="1400">
                <a:latin typeface="Livvic"/>
                <a:ea typeface="Livvic"/>
                <a:cs typeface="Livvic"/>
                <a:sym typeface="Livvic"/>
              </a:defRPr>
            </a:lvl7pPr>
            <a:lvl8pPr lvl="7" rtl="0" algn="ctr">
              <a:lnSpc>
                <a:spcPct val="100000"/>
              </a:lnSpc>
              <a:spcBef>
                <a:spcPts val="1600"/>
              </a:spcBef>
              <a:spcAft>
                <a:spcPts val="0"/>
              </a:spcAft>
              <a:buNone/>
              <a:defRPr sz="1400">
                <a:latin typeface="Livvic"/>
                <a:ea typeface="Livvic"/>
                <a:cs typeface="Livvic"/>
                <a:sym typeface="Livvic"/>
              </a:defRPr>
            </a:lvl8pPr>
            <a:lvl9pPr lvl="8" rtl="0" algn="ctr">
              <a:lnSpc>
                <a:spcPct val="100000"/>
              </a:lnSpc>
              <a:spcBef>
                <a:spcPts val="1600"/>
              </a:spcBef>
              <a:spcAft>
                <a:spcPts val="1600"/>
              </a:spcAft>
              <a:buNone/>
              <a:defRPr sz="1400">
                <a:latin typeface="Livvic"/>
                <a:ea typeface="Livvic"/>
                <a:cs typeface="Livvic"/>
                <a:sym typeface="Livvic"/>
              </a:defRPr>
            </a:lvl9pPr>
          </a:lstStyle>
          <a:p/>
        </p:txBody>
      </p:sp>
      <p:sp>
        <p:nvSpPr>
          <p:cNvPr id="82" name="Google Shape;82;p17"/>
          <p:cNvSpPr txBox="1"/>
          <p:nvPr>
            <p:ph idx="4" type="ctrTitle"/>
          </p:nvPr>
        </p:nvSpPr>
        <p:spPr>
          <a:xfrm>
            <a:off x="5829726" y="1827113"/>
            <a:ext cx="2056200" cy="421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1800"/>
              <a:buNone/>
              <a:defRPr b="0" sz="2000"/>
            </a:lvl1pPr>
            <a:lvl2pPr lvl="1" rtl="0" algn="ctr">
              <a:spcBef>
                <a:spcPts val="0"/>
              </a:spcBef>
              <a:spcAft>
                <a:spcPts val="0"/>
              </a:spcAft>
              <a:buClr>
                <a:schemeClr val="dk1"/>
              </a:buClr>
              <a:buSzPts val="2400"/>
              <a:buNone/>
              <a:defRPr sz="2400">
                <a:solidFill>
                  <a:schemeClr val="dk1"/>
                </a:solidFill>
              </a:defRPr>
            </a:lvl2pPr>
            <a:lvl3pPr lvl="2" rtl="0" algn="ctr">
              <a:spcBef>
                <a:spcPts val="0"/>
              </a:spcBef>
              <a:spcAft>
                <a:spcPts val="0"/>
              </a:spcAft>
              <a:buClr>
                <a:schemeClr val="dk1"/>
              </a:buClr>
              <a:buSzPts val="2400"/>
              <a:buNone/>
              <a:defRPr sz="2400">
                <a:solidFill>
                  <a:schemeClr val="dk1"/>
                </a:solidFill>
              </a:defRPr>
            </a:lvl3pPr>
            <a:lvl4pPr lvl="3" rtl="0" algn="ctr">
              <a:spcBef>
                <a:spcPts val="0"/>
              </a:spcBef>
              <a:spcAft>
                <a:spcPts val="0"/>
              </a:spcAft>
              <a:buClr>
                <a:schemeClr val="dk1"/>
              </a:buClr>
              <a:buSzPts val="2400"/>
              <a:buNone/>
              <a:defRPr sz="2400">
                <a:solidFill>
                  <a:schemeClr val="dk1"/>
                </a:solidFill>
              </a:defRPr>
            </a:lvl4pPr>
            <a:lvl5pPr lvl="4" rtl="0" algn="ctr">
              <a:spcBef>
                <a:spcPts val="0"/>
              </a:spcBef>
              <a:spcAft>
                <a:spcPts val="0"/>
              </a:spcAft>
              <a:buClr>
                <a:schemeClr val="dk1"/>
              </a:buClr>
              <a:buSzPts val="2400"/>
              <a:buNone/>
              <a:defRPr sz="2400">
                <a:solidFill>
                  <a:schemeClr val="dk1"/>
                </a:solidFill>
              </a:defRPr>
            </a:lvl5pPr>
            <a:lvl6pPr lvl="5" rtl="0" algn="ctr">
              <a:spcBef>
                <a:spcPts val="0"/>
              </a:spcBef>
              <a:spcAft>
                <a:spcPts val="0"/>
              </a:spcAft>
              <a:buClr>
                <a:schemeClr val="dk1"/>
              </a:buClr>
              <a:buSzPts val="2400"/>
              <a:buNone/>
              <a:defRPr sz="2400">
                <a:solidFill>
                  <a:schemeClr val="dk1"/>
                </a:solidFill>
              </a:defRPr>
            </a:lvl6pPr>
            <a:lvl7pPr lvl="6" rtl="0" algn="ctr">
              <a:spcBef>
                <a:spcPts val="0"/>
              </a:spcBef>
              <a:spcAft>
                <a:spcPts val="0"/>
              </a:spcAft>
              <a:buClr>
                <a:schemeClr val="dk1"/>
              </a:buClr>
              <a:buSzPts val="2400"/>
              <a:buNone/>
              <a:defRPr sz="2400">
                <a:solidFill>
                  <a:schemeClr val="dk1"/>
                </a:solidFill>
              </a:defRPr>
            </a:lvl7pPr>
            <a:lvl8pPr lvl="7" rtl="0" algn="ctr">
              <a:spcBef>
                <a:spcPts val="0"/>
              </a:spcBef>
              <a:spcAft>
                <a:spcPts val="0"/>
              </a:spcAft>
              <a:buClr>
                <a:schemeClr val="dk1"/>
              </a:buClr>
              <a:buSzPts val="2400"/>
              <a:buNone/>
              <a:defRPr sz="2400">
                <a:solidFill>
                  <a:schemeClr val="dk1"/>
                </a:solidFill>
              </a:defRPr>
            </a:lvl8pPr>
            <a:lvl9pPr lvl="8" rtl="0" algn="ctr">
              <a:spcBef>
                <a:spcPts val="0"/>
              </a:spcBef>
              <a:spcAft>
                <a:spcPts val="0"/>
              </a:spcAft>
              <a:buClr>
                <a:schemeClr val="dk1"/>
              </a:buClr>
              <a:buSzPts val="2400"/>
              <a:buNone/>
              <a:defRPr sz="2400">
                <a:solidFill>
                  <a:schemeClr val="dk1"/>
                </a:solidFill>
              </a:defRPr>
            </a:lvl9pPr>
          </a:lstStyle>
          <a:p/>
        </p:txBody>
      </p:sp>
      <p:sp>
        <p:nvSpPr>
          <p:cNvPr id="83" name="Google Shape;83;p17"/>
          <p:cNvSpPr txBox="1"/>
          <p:nvPr>
            <p:ph idx="5" type="subTitle"/>
          </p:nvPr>
        </p:nvSpPr>
        <p:spPr>
          <a:xfrm>
            <a:off x="5779926" y="2211205"/>
            <a:ext cx="21558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atin typeface="Livvic"/>
                <a:ea typeface="Livvic"/>
                <a:cs typeface="Livvic"/>
                <a:sym typeface="Livvic"/>
              </a:defRPr>
            </a:lvl1pPr>
            <a:lvl2pPr lvl="1" rtl="0" algn="ctr">
              <a:lnSpc>
                <a:spcPct val="100000"/>
              </a:lnSpc>
              <a:spcBef>
                <a:spcPts val="1600"/>
              </a:spcBef>
              <a:spcAft>
                <a:spcPts val="0"/>
              </a:spcAft>
              <a:buNone/>
              <a:defRPr sz="1400">
                <a:latin typeface="Livvic"/>
                <a:ea typeface="Livvic"/>
                <a:cs typeface="Livvic"/>
                <a:sym typeface="Livvic"/>
              </a:defRPr>
            </a:lvl2pPr>
            <a:lvl3pPr lvl="2" rtl="0" algn="ctr">
              <a:lnSpc>
                <a:spcPct val="100000"/>
              </a:lnSpc>
              <a:spcBef>
                <a:spcPts val="1600"/>
              </a:spcBef>
              <a:spcAft>
                <a:spcPts val="0"/>
              </a:spcAft>
              <a:buNone/>
              <a:defRPr sz="1400">
                <a:latin typeface="Livvic"/>
                <a:ea typeface="Livvic"/>
                <a:cs typeface="Livvic"/>
                <a:sym typeface="Livvic"/>
              </a:defRPr>
            </a:lvl3pPr>
            <a:lvl4pPr lvl="3" rtl="0" algn="ctr">
              <a:lnSpc>
                <a:spcPct val="100000"/>
              </a:lnSpc>
              <a:spcBef>
                <a:spcPts val="1600"/>
              </a:spcBef>
              <a:spcAft>
                <a:spcPts val="0"/>
              </a:spcAft>
              <a:buNone/>
              <a:defRPr sz="1400">
                <a:latin typeface="Livvic"/>
                <a:ea typeface="Livvic"/>
                <a:cs typeface="Livvic"/>
                <a:sym typeface="Livvic"/>
              </a:defRPr>
            </a:lvl4pPr>
            <a:lvl5pPr lvl="4" rtl="0" algn="ctr">
              <a:lnSpc>
                <a:spcPct val="100000"/>
              </a:lnSpc>
              <a:spcBef>
                <a:spcPts val="1600"/>
              </a:spcBef>
              <a:spcAft>
                <a:spcPts val="0"/>
              </a:spcAft>
              <a:buNone/>
              <a:defRPr sz="1400">
                <a:latin typeface="Livvic"/>
                <a:ea typeface="Livvic"/>
                <a:cs typeface="Livvic"/>
                <a:sym typeface="Livvic"/>
              </a:defRPr>
            </a:lvl5pPr>
            <a:lvl6pPr lvl="5" rtl="0" algn="ctr">
              <a:lnSpc>
                <a:spcPct val="100000"/>
              </a:lnSpc>
              <a:spcBef>
                <a:spcPts val="1600"/>
              </a:spcBef>
              <a:spcAft>
                <a:spcPts val="0"/>
              </a:spcAft>
              <a:buNone/>
              <a:defRPr sz="1400">
                <a:latin typeface="Livvic"/>
                <a:ea typeface="Livvic"/>
                <a:cs typeface="Livvic"/>
                <a:sym typeface="Livvic"/>
              </a:defRPr>
            </a:lvl6pPr>
            <a:lvl7pPr lvl="6" rtl="0" algn="ctr">
              <a:lnSpc>
                <a:spcPct val="100000"/>
              </a:lnSpc>
              <a:spcBef>
                <a:spcPts val="1600"/>
              </a:spcBef>
              <a:spcAft>
                <a:spcPts val="0"/>
              </a:spcAft>
              <a:buNone/>
              <a:defRPr sz="1400">
                <a:latin typeface="Livvic"/>
                <a:ea typeface="Livvic"/>
                <a:cs typeface="Livvic"/>
                <a:sym typeface="Livvic"/>
              </a:defRPr>
            </a:lvl7pPr>
            <a:lvl8pPr lvl="7" rtl="0" algn="ctr">
              <a:lnSpc>
                <a:spcPct val="100000"/>
              </a:lnSpc>
              <a:spcBef>
                <a:spcPts val="1600"/>
              </a:spcBef>
              <a:spcAft>
                <a:spcPts val="0"/>
              </a:spcAft>
              <a:buNone/>
              <a:defRPr sz="1400">
                <a:latin typeface="Livvic"/>
                <a:ea typeface="Livvic"/>
                <a:cs typeface="Livvic"/>
                <a:sym typeface="Livvic"/>
              </a:defRPr>
            </a:lvl8pPr>
            <a:lvl9pPr lvl="8" rtl="0" algn="ctr">
              <a:lnSpc>
                <a:spcPct val="100000"/>
              </a:lnSpc>
              <a:spcBef>
                <a:spcPts val="1600"/>
              </a:spcBef>
              <a:spcAft>
                <a:spcPts val="1600"/>
              </a:spcAft>
              <a:buNone/>
              <a:defRPr sz="1400">
                <a:latin typeface="Livvic"/>
                <a:ea typeface="Livvic"/>
                <a:cs typeface="Livvic"/>
                <a:sym typeface="Livvic"/>
              </a:defRPr>
            </a:lvl9pPr>
          </a:lstStyle>
          <a:p/>
        </p:txBody>
      </p:sp>
      <p:sp>
        <p:nvSpPr>
          <p:cNvPr id="84" name="Google Shape;84;p17"/>
          <p:cNvSpPr txBox="1"/>
          <p:nvPr>
            <p:ph idx="6" type="ctrTitle"/>
          </p:nvPr>
        </p:nvSpPr>
        <p:spPr>
          <a:xfrm>
            <a:off x="1213329" y="3246800"/>
            <a:ext cx="2056200" cy="421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1800"/>
              <a:buNone/>
              <a:defRPr b="0" sz="2000"/>
            </a:lvl1pPr>
            <a:lvl2pPr lvl="1" rtl="0" algn="ctr">
              <a:spcBef>
                <a:spcPts val="0"/>
              </a:spcBef>
              <a:spcAft>
                <a:spcPts val="0"/>
              </a:spcAft>
              <a:buClr>
                <a:schemeClr val="dk1"/>
              </a:buClr>
              <a:buSzPts val="2400"/>
              <a:buNone/>
              <a:defRPr sz="2400">
                <a:solidFill>
                  <a:schemeClr val="dk1"/>
                </a:solidFill>
              </a:defRPr>
            </a:lvl2pPr>
            <a:lvl3pPr lvl="2" rtl="0" algn="ctr">
              <a:spcBef>
                <a:spcPts val="0"/>
              </a:spcBef>
              <a:spcAft>
                <a:spcPts val="0"/>
              </a:spcAft>
              <a:buClr>
                <a:schemeClr val="dk1"/>
              </a:buClr>
              <a:buSzPts val="2400"/>
              <a:buNone/>
              <a:defRPr sz="2400">
                <a:solidFill>
                  <a:schemeClr val="dk1"/>
                </a:solidFill>
              </a:defRPr>
            </a:lvl3pPr>
            <a:lvl4pPr lvl="3" rtl="0" algn="ctr">
              <a:spcBef>
                <a:spcPts val="0"/>
              </a:spcBef>
              <a:spcAft>
                <a:spcPts val="0"/>
              </a:spcAft>
              <a:buClr>
                <a:schemeClr val="dk1"/>
              </a:buClr>
              <a:buSzPts val="2400"/>
              <a:buNone/>
              <a:defRPr sz="2400">
                <a:solidFill>
                  <a:schemeClr val="dk1"/>
                </a:solidFill>
              </a:defRPr>
            </a:lvl4pPr>
            <a:lvl5pPr lvl="4" rtl="0" algn="ctr">
              <a:spcBef>
                <a:spcPts val="0"/>
              </a:spcBef>
              <a:spcAft>
                <a:spcPts val="0"/>
              </a:spcAft>
              <a:buClr>
                <a:schemeClr val="dk1"/>
              </a:buClr>
              <a:buSzPts val="2400"/>
              <a:buNone/>
              <a:defRPr sz="2400">
                <a:solidFill>
                  <a:schemeClr val="dk1"/>
                </a:solidFill>
              </a:defRPr>
            </a:lvl5pPr>
            <a:lvl6pPr lvl="5" rtl="0" algn="ctr">
              <a:spcBef>
                <a:spcPts val="0"/>
              </a:spcBef>
              <a:spcAft>
                <a:spcPts val="0"/>
              </a:spcAft>
              <a:buClr>
                <a:schemeClr val="dk1"/>
              </a:buClr>
              <a:buSzPts val="2400"/>
              <a:buNone/>
              <a:defRPr sz="2400">
                <a:solidFill>
                  <a:schemeClr val="dk1"/>
                </a:solidFill>
              </a:defRPr>
            </a:lvl6pPr>
            <a:lvl7pPr lvl="6" rtl="0" algn="ctr">
              <a:spcBef>
                <a:spcPts val="0"/>
              </a:spcBef>
              <a:spcAft>
                <a:spcPts val="0"/>
              </a:spcAft>
              <a:buClr>
                <a:schemeClr val="dk1"/>
              </a:buClr>
              <a:buSzPts val="2400"/>
              <a:buNone/>
              <a:defRPr sz="2400">
                <a:solidFill>
                  <a:schemeClr val="dk1"/>
                </a:solidFill>
              </a:defRPr>
            </a:lvl7pPr>
            <a:lvl8pPr lvl="7" rtl="0" algn="ctr">
              <a:spcBef>
                <a:spcPts val="0"/>
              </a:spcBef>
              <a:spcAft>
                <a:spcPts val="0"/>
              </a:spcAft>
              <a:buClr>
                <a:schemeClr val="dk1"/>
              </a:buClr>
              <a:buSzPts val="2400"/>
              <a:buNone/>
              <a:defRPr sz="2400">
                <a:solidFill>
                  <a:schemeClr val="dk1"/>
                </a:solidFill>
              </a:defRPr>
            </a:lvl8pPr>
            <a:lvl9pPr lvl="8" rtl="0" algn="ctr">
              <a:spcBef>
                <a:spcPts val="0"/>
              </a:spcBef>
              <a:spcAft>
                <a:spcPts val="0"/>
              </a:spcAft>
              <a:buClr>
                <a:schemeClr val="dk1"/>
              </a:buClr>
              <a:buSzPts val="2400"/>
              <a:buNone/>
              <a:defRPr sz="2400">
                <a:solidFill>
                  <a:schemeClr val="dk1"/>
                </a:solidFill>
              </a:defRPr>
            </a:lvl9pPr>
          </a:lstStyle>
          <a:p/>
        </p:txBody>
      </p:sp>
      <p:sp>
        <p:nvSpPr>
          <p:cNvPr id="85" name="Google Shape;85;p17"/>
          <p:cNvSpPr txBox="1"/>
          <p:nvPr>
            <p:ph idx="7" type="subTitle"/>
          </p:nvPr>
        </p:nvSpPr>
        <p:spPr>
          <a:xfrm>
            <a:off x="1163529" y="3631972"/>
            <a:ext cx="21558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latin typeface="Livvic"/>
                <a:ea typeface="Livvic"/>
                <a:cs typeface="Livvic"/>
                <a:sym typeface="Livvic"/>
              </a:defRPr>
            </a:lvl1pPr>
            <a:lvl2pPr lvl="1" rtl="0" algn="ctr">
              <a:lnSpc>
                <a:spcPct val="100000"/>
              </a:lnSpc>
              <a:spcBef>
                <a:spcPts val="1600"/>
              </a:spcBef>
              <a:spcAft>
                <a:spcPts val="0"/>
              </a:spcAft>
              <a:buNone/>
              <a:defRPr sz="1400">
                <a:solidFill>
                  <a:schemeClr val="dk1"/>
                </a:solidFill>
                <a:latin typeface="Livvic"/>
                <a:ea typeface="Livvic"/>
                <a:cs typeface="Livvic"/>
                <a:sym typeface="Livvic"/>
              </a:defRPr>
            </a:lvl2pPr>
            <a:lvl3pPr lvl="2" rtl="0" algn="ctr">
              <a:lnSpc>
                <a:spcPct val="100000"/>
              </a:lnSpc>
              <a:spcBef>
                <a:spcPts val="1600"/>
              </a:spcBef>
              <a:spcAft>
                <a:spcPts val="0"/>
              </a:spcAft>
              <a:buNone/>
              <a:defRPr sz="1400">
                <a:solidFill>
                  <a:schemeClr val="dk1"/>
                </a:solidFill>
                <a:latin typeface="Livvic"/>
                <a:ea typeface="Livvic"/>
                <a:cs typeface="Livvic"/>
                <a:sym typeface="Livvic"/>
              </a:defRPr>
            </a:lvl3pPr>
            <a:lvl4pPr lvl="3" rtl="0" algn="ctr">
              <a:lnSpc>
                <a:spcPct val="100000"/>
              </a:lnSpc>
              <a:spcBef>
                <a:spcPts val="1600"/>
              </a:spcBef>
              <a:spcAft>
                <a:spcPts val="0"/>
              </a:spcAft>
              <a:buNone/>
              <a:defRPr sz="1400">
                <a:solidFill>
                  <a:schemeClr val="dk1"/>
                </a:solidFill>
                <a:latin typeface="Livvic"/>
                <a:ea typeface="Livvic"/>
                <a:cs typeface="Livvic"/>
                <a:sym typeface="Livvic"/>
              </a:defRPr>
            </a:lvl4pPr>
            <a:lvl5pPr lvl="4" rtl="0" algn="ctr">
              <a:lnSpc>
                <a:spcPct val="100000"/>
              </a:lnSpc>
              <a:spcBef>
                <a:spcPts val="1600"/>
              </a:spcBef>
              <a:spcAft>
                <a:spcPts val="0"/>
              </a:spcAft>
              <a:buNone/>
              <a:defRPr sz="1400">
                <a:solidFill>
                  <a:schemeClr val="dk1"/>
                </a:solidFill>
                <a:latin typeface="Livvic"/>
                <a:ea typeface="Livvic"/>
                <a:cs typeface="Livvic"/>
                <a:sym typeface="Livvic"/>
              </a:defRPr>
            </a:lvl5pPr>
            <a:lvl6pPr lvl="5" rtl="0" algn="ctr">
              <a:lnSpc>
                <a:spcPct val="100000"/>
              </a:lnSpc>
              <a:spcBef>
                <a:spcPts val="1600"/>
              </a:spcBef>
              <a:spcAft>
                <a:spcPts val="0"/>
              </a:spcAft>
              <a:buNone/>
              <a:defRPr sz="1400">
                <a:solidFill>
                  <a:schemeClr val="dk1"/>
                </a:solidFill>
                <a:latin typeface="Livvic"/>
                <a:ea typeface="Livvic"/>
                <a:cs typeface="Livvic"/>
                <a:sym typeface="Livvic"/>
              </a:defRPr>
            </a:lvl6pPr>
            <a:lvl7pPr lvl="6" rtl="0" algn="ctr">
              <a:lnSpc>
                <a:spcPct val="100000"/>
              </a:lnSpc>
              <a:spcBef>
                <a:spcPts val="1600"/>
              </a:spcBef>
              <a:spcAft>
                <a:spcPts val="0"/>
              </a:spcAft>
              <a:buNone/>
              <a:defRPr sz="1400">
                <a:solidFill>
                  <a:schemeClr val="dk1"/>
                </a:solidFill>
                <a:latin typeface="Livvic"/>
                <a:ea typeface="Livvic"/>
                <a:cs typeface="Livvic"/>
                <a:sym typeface="Livvic"/>
              </a:defRPr>
            </a:lvl7pPr>
            <a:lvl8pPr lvl="7" rtl="0" algn="ctr">
              <a:lnSpc>
                <a:spcPct val="100000"/>
              </a:lnSpc>
              <a:spcBef>
                <a:spcPts val="1600"/>
              </a:spcBef>
              <a:spcAft>
                <a:spcPts val="0"/>
              </a:spcAft>
              <a:buNone/>
              <a:defRPr sz="1400">
                <a:solidFill>
                  <a:schemeClr val="dk1"/>
                </a:solidFill>
                <a:latin typeface="Livvic"/>
                <a:ea typeface="Livvic"/>
                <a:cs typeface="Livvic"/>
                <a:sym typeface="Livvic"/>
              </a:defRPr>
            </a:lvl8pPr>
            <a:lvl9pPr lvl="8" rtl="0" algn="ctr">
              <a:lnSpc>
                <a:spcPct val="100000"/>
              </a:lnSpc>
              <a:spcBef>
                <a:spcPts val="1600"/>
              </a:spcBef>
              <a:spcAft>
                <a:spcPts val="1600"/>
              </a:spcAft>
              <a:buNone/>
              <a:defRPr sz="1400">
                <a:solidFill>
                  <a:schemeClr val="dk1"/>
                </a:solidFill>
                <a:latin typeface="Livvic"/>
                <a:ea typeface="Livvic"/>
                <a:cs typeface="Livvic"/>
                <a:sym typeface="Livvic"/>
              </a:defRPr>
            </a:lvl9pPr>
          </a:lstStyle>
          <a:p/>
        </p:txBody>
      </p:sp>
      <p:sp>
        <p:nvSpPr>
          <p:cNvPr id="86" name="Google Shape;86;p17"/>
          <p:cNvSpPr txBox="1"/>
          <p:nvPr>
            <p:ph idx="8" type="ctrTitle"/>
          </p:nvPr>
        </p:nvSpPr>
        <p:spPr>
          <a:xfrm>
            <a:off x="3521526" y="3246800"/>
            <a:ext cx="2056200" cy="421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1800"/>
              <a:buNone/>
              <a:defRPr b="0" sz="2000"/>
            </a:lvl1pPr>
            <a:lvl2pPr lvl="1" rtl="0" algn="ctr">
              <a:spcBef>
                <a:spcPts val="0"/>
              </a:spcBef>
              <a:spcAft>
                <a:spcPts val="0"/>
              </a:spcAft>
              <a:buClr>
                <a:schemeClr val="dk1"/>
              </a:buClr>
              <a:buSzPts val="2400"/>
              <a:buNone/>
              <a:defRPr sz="2400">
                <a:solidFill>
                  <a:schemeClr val="dk1"/>
                </a:solidFill>
              </a:defRPr>
            </a:lvl2pPr>
            <a:lvl3pPr lvl="2" rtl="0" algn="ctr">
              <a:spcBef>
                <a:spcPts val="0"/>
              </a:spcBef>
              <a:spcAft>
                <a:spcPts val="0"/>
              </a:spcAft>
              <a:buClr>
                <a:schemeClr val="dk1"/>
              </a:buClr>
              <a:buSzPts val="2400"/>
              <a:buNone/>
              <a:defRPr sz="2400">
                <a:solidFill>
                  <a:schemeClr val="dk1"/>
                </a:solidFill>
              </a:defRPr>
            </a:lvl3pPr>
            <a:lvl4pPr lvl="3" rtl="0" algn="ctr">
              <a:spcBef>
                <a:spcPts val="0"/>
              </a:spcBef>
              <a:spcAft>
                <a:spcPts val="0"/>
              </a:spcAft>
              <a:buClr>
                <a:schemeClr val="dk1"/>
              </a:buClr>
              <a:buSzPts val="2400"/>
              <a:buNone/>
              <a:defRPr sz="2400">
                <a:solidFill>
                  <a:schemeClr val="dk1"/>
                </a:solidFill>
              </a:defRPr>
            </a:lvl4pPr>
            <a:lvl5pPr lvl="4" rtl="0" algn="ctr">
              <a:spcBef>
                <a:spcPts val="0"/>
              </a:spcBef>
              <a:spcAft>
                <a:spcPts val="0"/>
              </a:spcAft>
              <a:buClr>
                <a:schemeClr val="dk1"/>
              </a:buClr>
              <a:buSzPts val="2400"/>
              <a:buNone/>
              <a:defRPr sz="2400">
                <a:solidFill>
                  <a:schemeClr val="dk1"/>
                </a:solidFill>
              </a:defRPr>
            </a:lvl5pPr>
            <a:lvl6pPr lvl="5" rtl="0" algn="ctr">
              <a:spcBef>
                <a:spcPts val="0"/>
              </a:spcBef>
              <a:spcAft>
                <a:spcPts val="0"/>
              </a:spcAft>
              <a:buClr>
                <a:schemeClr val="dk1"/>
              </a:buClr>
              <a:buSzPts val="2400"/>
              <a:buNone/>
              <a:defRPr sz="2400">
                <a:solidFill>
                  <a:schemeClr val="dk1"/>
                </a:solidFill>
              </a:defRPr>
            </a:lvl6pPr>
            <a:lvl7pPr lvl="6" rtl="0" algn="ctr">
              <a:spcBef>
                <a:spcPts val="0"/>
              </a:spcBef>
              <a:spcAft>
                <a:spcPts val="0"/>
              </a:spcAft>
              <a:buClr>
                <a:schemeClr val="dk1"/>
              </a:buClr>
              <a:buSzPts val="2400"/>
              <a:buNone/>
              <a:defRPr sz="2400">
                <a:solidFill>
                  <a:schemeClr val="dk1"/>
                </a:solidFill>
              </a:defRPr>
            </a:lvl7pPr>
            <a:lvl8pPr lvl="7" rtl="0" algn="ctr">
              <a:spcBef>
                <a:spcPts val="0"/>
              </a:spcBef>
              <a:spcAft>
                <a:spcPts val="0"/>
              </a:spcAft>
              <a:buClr>
                <a:schemeClr val="dk1"/>
              </a:buClr>
              <a:buSzPts val="2400"/>
              <a:buNone/>
              <a:defRPr sz="2400">
                <a:solidFill>
                  <a:schemeClr val="dk1"/>
                </a:solidFill>
              </a:defRPr>
            </a:lvl8pPr>
            <a:lvl9pPr lvl="8" rtl="0" algn="ctr">
              <a:spcBef>
                <a:spcPts val="0"/>
              </a:spcBef>
              <a:spcAft>
                <a:spcPts val="0"/>
              </a:spcAft>
              <a:buClr>
                <a:schemeClr val="dk1"/>
              </a:buClr>
              <a:buSzPts val="2400"/>
              <a:buNone/>
              <a:defRPr sz="2400">
                <a:solidFill>
                  <a:schemeClr val="dk1"/>
                </a:solidFill>
              </a:defRPr>
            </a:lvl9pPr>
          </a:lstStyle>
          <a:p/>
        </p:txBody>
      </p:sp>
      <p:sp>
        <p:nvSpPr>
          <p:cNvPr id="87" name="Google Shape;87;p17"/>
          <p:cNvSpPr txBox="1"/>
          <p:nvPr>
            <p:ph idx="9" type="subTitle"/>
          </p:nvPr>
        </p:nvSpPr>
        <p:spPr>
          <a:xfrm>
            <a:off x="3471726" y="3631972"/>
            <a:ext cx="21558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atin typeface="Livvic"/>
                <a:ea typeface="Livvic"/>
                <a:cs typeface="Livvic"/>
                <a:sym typeface="Livvic"/>
              </a:defRPr>
            </a:lvl1pPr>
            <a:lvl2pPr lvl="1" rtl="0" algn="ctr">
              <a:lnSpc>
                <a:spcPct val="100000"/>
              </a:lnSpc>
              <a:spcBef>
                <a:spcPts val="1600"/>
              </a:spcBef>
              <a:spcAft>
                <a:spcPts val="0"/>
              </a:spcAft>
              <a:buNone/>
              <a:defRPr sz="1400">
                <a:latin typeface="Livvic"/>
                <a:ea typeface="Livvic"/>
                <a:cs typeface="Livvic"/>
                <a:sym typeface="Livvic"/>
              </a:defRPr>
            </a:lvl2pPr>
            <a:lvl3pPr lvl="2" rtl="0" algn="ctr">
              <a:lnSpc>
                <a:spcPct val="100000"/>
              </a:lnSpc>
              <a:spcBef>
                <a:spcPts val="1600"/>
              </a:spcBef>
              <a:spcAft>
                <a:spcPts val="0"/>
              </a:spcAft>
              <a:buNone/>
              <a:defRPr sz="1400">
                <a:latin typeface="Livvic"/>
                <a:ea typeface="Livvic"/>
                <a:cs typeface="Livvic"/>
                <a:sym typeface="Livvic"/>
              </a:defRPr>
            </a:lvl3pPr>
            <a:lvl4pPr lvl="3" rtl="0" algn="ctr">
              <a:lnSpc>
                <a:spcPct val="100000"/>
              </a:lnSpc>
              <a:spcBef>
                <a:spcPts val="1600"/>
              </a:spcBef>
              <a:spcAft>
                <a:spcPts val="0"/>
              </a:spcAft>
              <a:buNone/>
              <a:defRPr sz="1400">
                <a:latin typeface="Livvic"/>
                <a:ea typeface="Livvic"/>
                <a:cs typeface="Livvic"/>
                <a:sym typeface="Livvic"/>
              </a:defRPr>
            </a:lvl4pPr>
            <a:lvl5pPr lvl="4" rtl="0" algn="ctr">
              <a:lnSpc>
                <a:spcPct val="100000"/>
              </a:lnSpc>
              <a:spcBef>
                <a:spcPts val="1600"/>
              </a:spcBef>
              <a:spcAft>
                <a:spcPts val="0"/>
              </a:spcAft>
              <a:buNone/>
              <a:defRPr sz="1400">
                <a:latin typeface="Livvic"/>
                <a:ea typeface="Livvic"/>
                <a:cs typeface="Livvic"/>
                <a:sym typeface="Livvic"/>
              </a:defRPr>
            </a:lvl5pPr>
            <a:lvl6pPr lvl="5" rtl="0" algn="ctr">
              <a:lnSpc>
                <a:spcPct val="100000"/>
              </a:lnSpc>
              <a:spcBef>
                <a:spcPts val="1600"/>
              </a:spcBef>
              <a:spcAft>
                <a:spcPts val="0"/>
              </a:spcAft>
              <a:buNone/>
              <a:defRPr sz="1400">
                <a:latin typeface="Livvic"/>
                <a:ea typeface="Livvic"/>
                <a:cs typeface="Livvic"/>
                <a:sym typeface="Livvic"/>
              </a:defRPr>
            </a:lvl6pPr>
            <a:lvl7pPr lvl="6" rtl="0" algn="ctr">
              <a:lnSpc>
                <a:spcPct val="100000"/>
              </a:lnSpc>
              <a:spcBef>
                <a:spcPts val="1600"/>
              </a:spcBef>
              <a:spcAft>
                <a:spcPts val="0"/>
              </a:spcAft>
              <a:buNone/>
              <a:defRPr sz="1400">
                <a:latin typeface="Livvic"/>
                <a:ea typeface="Livvic"/>
                <a:cs typeface="Livvic"/>
                <a:sym typeface="Livvic"/>
              </a:defRPr>
            </a:lvl7pPr>
            <a:lvl8pPr lvl="7" rtl="0" algn="ctr">
              <a:lnSpc>
                <a:spcPct val="100000"/>
              </a:lnSpc>
              <a:spcBef>
                <a:spcPts val="1600"/>
              </a:spcBef>
              <a:spcAft>
                <a:spcPts val="0"/>
              </a:spcAft>
              <a:buNone/>
              <a:defRPr sz="1400">
                <a:latin typeface="Livvic"/>
                <a:ea typeface="Livvic"/>
                <a:cs typeface="Livvic"/>
                <a:sym typeface="Livvic"/>
              </a:defRPr>
            </a:lvl8pPr>
            <a:lvl9pPr lvl="8" rtl="0" algn="ctr">
              <a:lnSpc>
                <a:spcPct val="100000"/>
              </a:lnSpc>
              <a:spcBef>
                <a:spcPts val="1600"/>
              </a:spcBef>
              <a:spcAft>
                <a:spcPts val="1600"/>
              </a:spcAft>
              <a:buNone/>
              <a:defRPr sz="1400">
                <a:latin typeface="Livvic"/>
                <a:ea typeface="Livvic"/>
                <a:cs typeface="Livvic"/>
                <a:sym typeface="Livvic"/>
              </a:defRPr>
            </a:lvl9pPr>
          </a:lstStyle>
          <a:p/>
        </p:txBody>
      </p:sp>
      <p:sp>
        <p:nvSpPr>
          <p:cNvPr id="88" name="Google Shape;88;p17"/>
          <p:cNvSpPr txBox="1"/>
          <p:nvPr>
            <p:ph idx="13" type="ctrTitle"/>
          </p:nvPr>
        </p:nvSpPr>
        <p:spPr>
          <a:xfrm>
            <a:off x="5829726" y="3246800"/>
            <a:ext cx="2056200" cy="421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1800"/>
              <a:buNone/>
              <a:defRPr b="0" sz="2000"/>
            </a:lvl1pPr>
            <a:lvl2pPr lvl="1" rtl="0" algn="ctr">
              <a:spcBef>
                <a:spcPts val="0"/>
              </a:spcBef>
              <a:spcAft>
                <a:spcPts val="0"/>
              </a:spcAft>
              <a:buClr>
                <a:schemeClr val="dk1"/>
              </a:buClr>
              <a:buSzPts val="2400"/>
              <a:buNone/>
              <a:defRPr sz="2400">
                <a:solidFill>
                  <a:schemeClr val="dk1"/>
                </a:solidFill>
              </a:defRPr>
            </a:lvl2pPr>
            <a:lvl3pPr lvl="2" rtl="0" algn="ctr">
              <a:spcBef>
                <a:spcPts val="0"/>
              </a:spcBef>
              <a:spcAft>
                <a:spcPts val="0"/>
              </a:spcAft>
              <a:buClr>
                <a:schemeClr val="dk1"/>
              </a:buClr>
              <a:buSzPts val="2400"/>
              <a:buNone/>
              <a:defRPr sz="2400">
                <a:solidFill>
                  <a:schemeClr val="dk1"/>
                </a:solidFill>
              </a:defRPr>
            </a:lvl3pPr>
            <a:lvl4pPr lvl="3" rtl="0" algn="ctr">
              <a:spcBef>
                <a:spcPts val="0"/>
              </a:spcBef>
              <a:spcAft>
                <a:spcPts val="0"/>
              </a:spcAft>
              <a:buClr>
                <a:schemeClr val="dk1"/>
              </a:buClr>
              <a:buSzPts val="2400"/>
              <a:buNone/>
              <a:defRPr sz="2400">
                <a:solidFill>
                  <a:schemeClr val="dk1"/>
                </a:solidFill>
              </a:defRPr>
            </a:lvl4pPr>
            <a:lvl5pPr lvl="4" rtl="0" algn="ctr">
              <a:spcBef>
                <a:spcPts val="0"/>
              </a:spcBef>
              <a:spcAft>
                <a:spcPts val="0"/>
              </a:spcAft>
              <a:buClr>
                <a:schemeClr val="dk1"/>
              </a:buClr>
              <a:buSzPts val="2400"/>
              <a:buNone/>
              <a:defRPr sz="2400">
                <a:solidFill>
                  <a:schemeClr val="dk1"/>
                </a:solidFill>
              </a:defRPr>
            </a:lvl5pPr>
            <a:lvl6pPr lvl="5" rtl="0" algn="ctr">
              <a:spcBef>
                <a:spcPts val="0"/>
              </a:spcBef>
              <a:spcAft>
                <a:spcPts val="0"/>
              </a:spcAft>
              <a:buClr>
                <a:schemeClr val="dk1"/>
              </a:buClr>
              <a:buSzPts val="2400"/>
              <a:buNone/>
              <a:defRPr sz="2400">
                <a:solidFill>
                  <a:schemeClr val="dk1"/>
                </a:solidFill>
              </a:defRPr>
            </a:lvl6pPr>
            <a:lvl7pPr lvl="6" rtl="0" algn="ctr">
              <a:spcBef>
                <a:spcPts val="0"/>
              </a:spcBef>
              <a:spcAft>
                <a:spcPts val="0"/>
              </a:spcAft>
              <a:buClr>
                <a:schemeClr val="dk1"/>
              </a:buClr>
              <a:buSzPts val="2400"/>
              <a:buNone/>
              <a:defRPr sz="2400">
                <a:solidFill>
                  <a:schemeClr val="dk1"/>
                </a:solidFill>
              </a:defRPr>
            </a:lvl7pPr>
            <a:lvl8pPr lvl="7" rtl="0" algn="ctr">
              <a:spcBef>
                <a:spcPts val="0"/>
              </a:spcBef>
              <a:spcAft>
                <a:spcPts val="0"/>
              </a:spcAft>
              <a:buClr>
                <a:schemeClr val="dk1"/>
              </a:buClr>
              <a:buSzPts val="2400"/>
              <a:buNone/>
              <a:defRPr sz="2400">
                <a:solidFill>
                  <a:schemeClr val="dk1"/>
                </a:solidFill>
              </a:defRPr>
            </a:lvl8pPr>
            <a:lvl9pPr lvl="8" rtl="0" algn="ctr">
              <a:spcBef>
                <a:spcPts val="0"/>
              </a:spcBef>
              <a:spcAft>
                <a:spcPts val="0"/>
              </a:spcAft>
              <a:buClr>
                <a:schemeClr val="dk1"/>
              </a:buClr>
              <a:buSzPts val="2400"/>
              <a:buNone/>
              <a:defRPr sz="2400">
                <a:solidFill>
                  <a:schemeClr val="dk1"/>
                </a:solidFill>
              </a:defRPr>
            </a:lvl9pPr>
          </a:lstStyle>
          <a:p/>
        </p:txBody>
      </p:sp>
      <p:sp>
        <p:nvSpPr>
          <p:cNvPr id="89" name="Google Shape;89;p17"/>
          <p:cNvSpPr txBox="1"/>
          <p:nvPr>
            <p:ph idx="14" type="subTitle"/>
          </p:nvPr>
        </p:nvSpPr>
        <p:spPr>
          <a:xfrm>
            <a:off x="5779926" y="3631972"/>
            <a:ext cx="21558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atin typeface="Livvic"/>
                <a:ea typeface="Livvic"/>
                <a:cs typeface="Livvic"/>
                <a:sym typeface="Livvic"/>
              </a:defRPr>
            </a:lvl1pPr>
            <a:lvl2pPr lvl="1" rtl="0" algn="ctr">
              <a:lnSpc>
                <a:spcPct val="100000"/>
              </a:lnSpc>
              <a:spcBef>
                <a:spcPts val="1600"/>
              </a:spcBef>
              <a:spcAft>
                <a:spcPts val="0"/>
              </a:spcAft>
              <a:buNone/>
              <a:defRPr sz="1400">
                <a:latin typeface="Livvic"/>
                <a:ea typeface="Livvic"/>
                <a:cs typeface="Livvic"/>
                <a:sym typeface="Livvic"/>
              </a:defRPr>
            </a:lvl2pPr>
            <a:lvl3pPr lvl="2" rtl="0" algn="ctr">
              <a:lnSpc>
                <a:spcPct val="100000"/>
              </a:lnSpc>
              <a:spcBef>
                <a:spcPts val="1600"/>
              </a:spcBef>
              <a:spcAft>
                <a:spcPts val="0"/>
              </a:spcAft>
              <a:buNone/>
              <a:defRPr sz="1400">
                <a:latin typeface="Livvic"/>
                <a:ea typeface="Livvic"/>
                <a:cs typeface="Livvic"/>
                <a:sym typeface="Livvic"/>
              </a:defRPr>
            </a:lvl3pPr>
            <a:lvl4pPr lvl="3" rtl="0" algn="ctr">
              <a:lnSpc>
                <a:spcPct val="100000"/>
              </a:lnSpc>
              <a:spcBef>
                <a:spcPts val="1600"/>
              </a:spcBef>
              <a:spcAft>
                <a:spcPts val="0"/>
              </a:spcAft>
              <a:buNone/>
              <a:defRPr sz="1400">
                <a:latin typeface="Livvic"/>
                <a:ea typeface="Livvic"/>
                <a:cs typeface="Livvic"/>
                <a:sym typeface="Livvic"/>
              </a:defRPr>
            </a:lvl4pPr>
            <a:lvl5pPr lvl="4" rtl="0" algn="ctr">
              <a:lnSpc>
                <a:spcPct val="100000"/>
              </a:lnSpc>
              <a:spcBef>
                <a:spcPts val="1600"/>
              </a:spcBef>
              <a:spcAft>
                <a:spcPts val="0"/>
              </a:spcAft>
              <a:buNone/>
              <a:defRPr sz="1400">
                <a:latin typeface="Livvic"/>
                <a:ea typeface="Livvic"/>
                <a:cs typeface="Livvic"/>
                <a:sym typeface="Livvic"/>
              </a:defRPr>
            </a:lvl5pPr>
            <a:lvl6pPr lvl="5" rtl="0" algn="ctr">
              <a:lnSpc>
                <a:spcPct val="100000"/>
              </a:lnSpc>
              <a:spcBef>
                <a:spcPts val="1600"/>
              </a:spcBef>
              <a:spcAft>
                <a:spcPts val="0"/>
              </a:spcAft>
              <a:buNone/>
              <a:defRPr sz="1400">
                <a:latin typeface="Livvic"/>
                <a:ea typeface="Livvic"/>
                <a:cs typeface="Livvic"/>
                <a:sym typeface="Livvic"/>
              </a:defRPr>
            </a:lvl6pPr>
            <a:lvl7pPr lvl="6" rtl="0" algn="ctr">
              <a:lnSpc>
                <a:spcPct val="100000"/>
              </a:lnSpc>
              <a:spcBef>
                <a:spcPts val="1600"/>
              </a:spcBef>
              <a:spcAft>
                <a:spcPts val="0"/>
              </a:spcAft>
              <a:buNone/>
              <a:defRPr sz="1400">
                <a:latin typeface="Livvic"/>
                <a:ea typeface="Livvic"/>
                <a:cs typeface="Livvic"/>
                <a:sym typeface="Livvic"/>
              </a:defRPr>
            </a:lvl7pPr>
            <a:lvl8pPr lvl="7" rtl="0" algn="ctr">
              <a:lnSpc>
                <a:spcPct val="100000"/>
              </a:lnSpc>
              <a:spcBef>
                <a:spcPts val="1600"/>
              </a:spcBef>
              <a:spcAft>
                <a:spcPts val="0"/>
              </a:spcAft>
              <a:buNone/>
              <a:defRPr sz="1400">
                <a:latin typeface="Livvic"/>
                <a:ea typeface="Livvic"/>
                <a:cs typeface="Livvic"/>
                <a:sym typeface="Livvic"/>
              </a:defRPr>
            </a:lvl8pPr>
            <a:lvl9pPr lvl="8" rtl="0" algn="ctr">
              <a:lnSpc>
                <a:spcPct val="100000"/>
              </a:lnSpc>
              <a:spcBef>
                <a:spcPts val="1600"/>
              </a:spcBef>
              <a:spcAft>
                <a:spcPts val="1600"/>
              </a:spcAft>
              <a:buNone/>
              <a:defRPr sz="1400">
                <a:latin typeface="Livvic"/>
                <a:ea typeface="Livvic"/>
                <a:cs typeface="Livvic"/>
                <a:sym typeface="Livvic"/>
              </a:defRPr>
            </a:lvl9pPr>
          </a:lstStyle>
          <a:p/>
        </p:txBody>
      </p:sp>
      <p:sp>
        <p:nvSpPr>
          <p:cNvPr id="90" name="Google Shape;90;p17"/>
          <p:cNvSpPr txBox="1"/>
          <p:nvPr>
            <p:ph idx="15" type="ctrTitle"/>
          </p:nvPr>
        </p:nvSpPr>
        <p:spPr>
          <a:xfrm>
            <a:off x="1935550" y="359450"/>
            <a:ext cx="5273100" cy="969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b="0"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ist">
  <p:cSld name="CUSTOM_7">
    <p:spTree>
      <p:nvGrpSpPr>
        <p:cNvPr id="91" name="Shape 91"/>
        <p:cNvGrpSpPr/>
        <p:nvPr/>
      </p:nvGrpSpPr>
      <p:grpSpPr>
        <a:xfrm>
          <a:off x="0" y="0"/>
          <a:ext cx="0" cy="0"/>
          <a:chOff x="0" y="0"/>
          <a:chExt cx="0" cy="0"/>
        </a:xfrm>
      </p:grpSpPr>
      <p:sp>
        <p:nvSpPr>
          <p:cNvPr id="92" name="Google Shape;92;p18"/>
          <p:cNvSpPr txBox="1"/>
          <p:nvPr>
            <p:ph idx="1" type="subTitle"/>
          </p:nvPr>
        </p:nvSpPr>
        <p:spPr>
          <a:xfrm flipH="1">
            <a:off x="567600" y="1308725"/>
            <a:ext cx="2658000" cy="3276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400">
                <a:solidFill>
                  <a:schemeClr val="dk1"/>
                </a:solidFill>
                <a:latin typeface="Livvic"/>
                <a:ea typeface="Livvic"/>
                <a:cs typeface="Livvic"/>
                <a:sym typeface="Livvic"/>
              </a:defRPr>
            </a:lvl1pPr>
            <a:lvl2pPr lvl="1" rtl="0">
              <a:lnSpc>
                <a:spcPct val="100000"/>
              </a:lnSpc>
              <a:spcBef>
                <a:spcPts val="0"/>
              </a:spcBef>
              <a:spcAft>
                <a:spcPts val="0"/>
              </a:spcAft>
              <a:buNone/>
              <a:defRPr sz="1400">
                <a:solidFill>
                  <a:schemeClr val="dk1"/>
                </a:solidFill>
                <a:latin typeface="Livvic"/>
                <a:ea typeface="Livvic"/>
                <a:cs typeface="Livvic"/>
                <a:sym typeface="Livvic"/>
              </a:defRPr>
            </a:lvl2pPr>
            <a:lvl3pPr lvl="2" rtl="0">
              <a:lnSpc>
                <a:spcPct val="100000"/>
              </a:lnSpc>
              <a:spcBef>
                <a:spcPts val="0"/>
              </a:spcBef>
              <a:spcAft>
                <a:spcPts val="0"/>
              </a:spcAft>
              <a:buNone/>
              <a:defRPr sz="1400">
                <a:solidFill>
                  <a:schemeClr val="dk1"/>
                </a:solidFill>
                <a:latin typeface="Livvic"/>
                <a:ea typeface="Livvic"/>
                <a:cs typeface="Livvic"/>
                <a:sym typeface="Livvic"/>
              </a:defRPr>
            </a:lvl3pPr>
            <a:lvl4pPr lvl="3" rtl="0">
              <a:lnSpc>
                <a:spcPct val="100000"/>
              </a:lnSpc>
              <a:spcBef>
                <a:spcPts val="0"/>
              </a:spcBef>
              <a:spcAft>
                <a:spcPts val="0"/>
              </a:spcAft>
              <a:buNone/>
              <a:defRPr sz="1400">
                <a:solidFill>
                  <a:schemeClr val="dk1"/>
                </a:solidFill>
                <a:latin typeface="Livvic"/>
                <a:ea typeface="Livvic"/>
                <a:cs typeface="Livvic"/>
                <a:sym typeface="Livvic"/>
              </a:defRPr>
            </a:lvl4pPr>
            <a:lvl5pPr lvl="4" rtl="0">
              <a:lnSpc>
                <a:spcPct val="100000"/>
              </a:lnSpc>
              <a:spcBef>
                <a:spcPts val="0"/>
              </a:spcBef>
              <a:spcAft>
                <a:spcPts val="0"/>
              </a:spcAft>
              <a:buNone/>
              <a:defRPr sz="1400">
                <a:solidFill>
                  <a:schemeClr val="dk1"/>
                </a:solidFill>
                <a:latin typeface="Livvic"/>
                <a:ea typeface="Livvic"/>
                <a:cs typeface="Livvic"/>
                <a:sym typeface="Livvic"/>
              </a:defRPr>
            </a:lvl5pPr>
            <a:lvl6pPr lvl="5" rtl="0">
              <a:lnSpc>
                <a:spcPct val="100000"/>
              </a:lnSpc>
              <a:spcBef>
                <a:spcPts val="0"/>
              </a:spcBef>
              <a:spcAft>
                <a:spcPts val="0"/>
              </a:spcAft>
              <a:buNone/>
              <a:defRPr sz="1400">
                <a:solidFill>
                  <a:schemeClr val="dk1"/>
                </a:solidFill>
                <a:latin typeface="Livvic"/>
                <a:ea typeface="Livvic"/>
                <a:cs typeface="Livvic"/>
                <a:sym typeface="Livvic"/>
              </a:defRPr>
            </a:lvl6pPr>
            <a:lvl7pPr lvl="6" rtl="0">
              <a:lnSpc>
                <a:spcPct val="100000"/>
              </a:lnSpc>
              <a:spcBef>
                <a:spcPts val="0"/>
              </a:spcBef>
              <a:spcAft>
                <a:spcPts val="0"/>
              </a:spcAft>
              <a:buNone/>
              <a:defRPr sz="1400">
                <a:solidFill>
                  <a:schemeClr val="dk1"/>
                </a:solidFill>
                <a:latin typeface="Livvic"/>
                <a:ea typeface="Livvic"/>
                <a:cs typeface="Livvic"/>
                <a:sym typeface="Livvic"/>
              </a:defRPr>
            </a:lvl7pPr>
            <a:lvl8pPr lvl="7" rtl="0">
              <a:lnSpc>
                <a:spcPct val="100000"/>
              </a:lnSpc>
              <a:spcBef>
                <a:spcPts val="0"/>
              </a:spcBef>
              <a:spcAft>
                <a:spcPts val="0"/>
              </a:spcAft>
              <a:buNone/>
              <a:defRPr sz="1400">
                <a:solidFill>
                  <a:schemeClr val="dk1"/>
                </a:solidFill>
                <a:latin typeface="Livvic"/>
                <a:ea typeface="Livvic"/>
                <a:cs typeface="Livvic"/>
                <a:sym typeface="Livvic"/>
              </a:defRPr>
            </a:lvl8pPr>
            <a:lvl9pPr lvl="8" rtl="0">
              <a:lnSpc>
                <a:spcPct val="100000"/>
              </a:lnSpc>
              <a:spcBef>
                <a:spcPts val="0"/>
              </a:spcBef>
              <a:spcAft>
                <a:spcPts val="0"/>
              </a:spcAft>
              <a:buNone/>
              <a:defRPr sz="1400">
                <a:solidFill>
                  <a:schemeClr val="dk1"/>
                </a:solidFill>
                <a:latin typeface="Livvic"/>
                <a:ea typeface="Livvic"/>
                <a:cs typeface="Livvic"/>
                <a:sym typeface="Livvic"/>
              </a:defRPr>
            </a:lvl9pPr>
          </a:lstStyle>
          <a:p/>
        </p:txBody>
      </p:sp>
      <p:sp>
        <p:nvSpPr>
          <p:cNvPr id="93" name="Google Shape;93;p18"/>
          <p:cNvSpPr txBox="1"/>
          <p:nvPr>
            <p:ph type="ctrTitle"/>
          </p:nvPr>
        </p:nvSpPr>
        <p:spPr>
          <a:xfrm>
            <a:off x="1935550" y="359450"/>
            <a:ext cx="5273100" cy="969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b="0"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words">
  <p:cSld name="MAIN_POINT_1">
    <p:spTree>
      <p:nvGrpSpPr>
        <p:cNvPr id="94" name="Shape 94"/>
        <p:cNvGrpSpPr/>
        <p:nvPr/>
      </p:nvGrpSpPr>
      <p:grpSpPr>
        <a:xfrm>
          <a:off x="0" y="0"/>
          <a:ext cx="0" cy="0"/>
          <a:chOff x="0" y="0"/>
          <a:chExt cx="0" cy="0"/>
        </a:xfrm>
      </p:grpSpPr>
      <p:sp>
        <p:nvSpPr>
          <p:cNvPr id="95" name="Google Shape;95;p19"/>
          <p:cNvSpPr txBox="1"/>
          <p:nvPr>
            <p:ph type="title"/>
          </p:nvPr>
        </p:nvSpPr>
        <p:spPr>
          <a:xfrm>
            <a:off x="270075" y="509350"/>
            <a:ext cx="4946100" cy="2490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3"/>
              </a:buClr>
              <a:buSzPts val="4800"/>
              <a:buNone/>
              <a:defRPr b="0" sz="6700"/>
            </a:lvl1pPr>
            <a:lvl2pPr lvl="1" rtl="0">
              <a:spcBef>
                <a:spcPts val="0"/>
              </a:spcBef>
              <a:spcAft>
                <a:spcPts val="0"/>
              </a:spcAft>
              <a:buClr>
                <a:schemeClr val="accent3"/>
              </a:buClr>
              <a:buSzPts val="4800"/>
              <a:buNone/>
              <a:defRPr sz="4800">
                <a:solidFill>
                  <a:schemeClr val="accent3"/>
                </a:solidFill>
              </a:defRPr>
            </a:lvl2pPr>
            <a:lvl3pPr lvl="2" rtl="0">
              <a:spcBef>
                <a:spcPts val="0"/>
              </a:spcBef>
              <a:spcAft>
                <a:spcPts val="0"/>
              </a:spcAft>
              <a:buClr>
                <a:schemeClr val="accent3"/>
              </a:buClr>
              <a:buSzPts val="4800"/>
              <a:buNone/>
              <a:defRPr sz="4800">
                <a:solidFill>
                  <a:schemeClr val="accent3"/>
                </a:solidFill>
              </a:defRPr>
            </a:lvl3pPr>
            <a:lvl4pPr lvl="3" rtl="0">
              <a:spcBef>
                <a:spcPts val="0"/>
              </a:spcBef>
              <a:spcAft>
                <a:spcPts val="0"/>
              </a:spcAft>
              <a:buClr>
                <a:schemeClr val="accent3"/>
              </a:buClr>
              <a:buSzPts val="4800"/>
              <a:buNone/>
              <a:defRPr sz="4800">
                <a:solidFill>
                  <a:schemeClr val="accent3"/>
                </a:solidFill>
              </a:defRPr>
            </a:lvl4pPr>
            <a:lvl5pPr lvl="4" rtl="0">
              <a:spcBef>
                <a:spcPts val="0"/>
              </a:spcBef>
              <a:spcAft>
                <a:spcPts val="0"/>
              </a:spcAft>
              <a:buClr>
                <a:schemeClr val="accent3"/>
              </a:buClr>
              <a:buSzPts val="4800"/>
              <a:buNone/>
              <a:defRPr sz="4800">
                <a:solidFill>
                  <a:schemeClr val="accent3"/>
                </a:solidFill>
              </a:defRPr>
            </a:lvl5pPr>
            <a:lvl6pPr lvl="5" rtl="0">
              <a:spcBef>
                <a:spcPts val="0"/>
              </a:spcBef>
              <a:spcAft>
                <a:spcPts val="0"/>
              </a:spcAft>
              <a:buClr>
                <a:schemeClr val="accent3"/>
              </a:buClr>
              <a:buSzPts val="4800"/>
              <a:buNone/>
              <a:defRPr sz="4800">
                <a:solidFill>
                  <a:schemeClr val="accent3"/>
                </a:solidFill>
              </a:defRPr>
            </a:lvl6pPr>
            <a:lvl7pPr lvl="6" rtl="0">
              <a:spcBef>
                <a:spcPts val="0"/>
              </a:spcBef>
              <a:spcAft>
                <a:spcPts val="0"/>
              </a:spcAft>
              <a:buClr>
                <a:schemeClr val="accent3"/>
              </a:buClr>
              <a:buSzPts val="4800"/>
              <a:buNone/>
              <a:defRPr sz="4800">
                <a:solidFill>
                  <a:schemeClr val="accent3"/>
                </a:solidFill>
              </a:defRPr>
            </a:lvl7pPr>
            <a:lvl8pPr lvl="7" rtl="0">
              <a:spcBef>
                <a:spcPts val="0"/>
              </a:spcBef>
              <a:spcAft>
                <a:spcPts val="0"/>
              </a:spcAft>
              <a:buClr>
                <a:schemeClr val="accent3"/>
              </a:buClr>
              <a:buSzPts val="4800"/>
              <a:buNone/>
              <a:defRPr sz="4800">
                <a:solidFill>
                  <a:schemeClr val="accent3"/>
                </a:solidFill>
              </a:defRPr>
            </a:lvl8pPr>
            <a:lvl9pPr lvl="8" rtl="0">
              <a:spcBef>
                <a:spcPts val="0"/>
              </a:spcBef>
              <a:spcAft>
                <a:spcPts val="0"/>
              </a:spcAft>
              <a:buClr>
                <a:schemeClr val="accent3"/>
              </a:buClr>
              <a:buSzPts val="4800"/>
              <a:buNone/>
              <a:defRPr sz="4800">
                <a:solidFill>
                  <a:schemeClr val="accent3"/>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AND_BODY_1">
    <p:spTree>
      <p:nvGrpSpPr>
        <p:cNvPr id="96" name="Shape 96"/>
        <p:cNvGrpSpPr/>
        <p:nvPr/>
      </p:nvGrpSpPr>
      <p:grpSpPr>
        <a:xfrm>
          <a:off x="0" y="0"/>
          <a:ext cx="0" cy="0"/>
          <a:chOff x="0" y="0"/>
          <a:chExt cx="0" cy="0"/>
        </a:xfrm>
      </p:grpSpPr>
      <p:sp>
        <p:nvSpPr>
          <p:cNvPr id="97" name="Google Shape;97;p20"/>
          <p:cNvSpPr txBox="1"/>
          <p:nvPr>
            <p:ph idx="1" type="subTitle"/>
          </p:nvPr>
        </p:nvSpPr>
        <p:spPr>
          <a:xfrm flipH="1">
            <a:off x="599976" y="3234588"/>
            <a:ext cx="3306300" cy="1370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600">
                <a:solidFill>
                  <a:schemeClr val="dk1"/>
                </a:solidFill>
                <a:latin typeface="Livvic"/>
                <a:ea typeface="Livvic"/>
                <a:cs typeface="Livvic"/>
                <a:sym typeface="Livvic"/>
              </a:defRPr>
            </a:lvl1pPr>
            <a:lvl2pPr lvl="1" rtl="0" algn="r">
              <a:lnSpc>
                <a:spcPct val="100000"/>
              </a:lnSpc>
              <a:spcBef>
                <a:spcPts val="0"/>
              </a:spcBef>
              <a:spcAft>
                <a:spcPts val="0"/>
              </a:spcAft>
              <a:buNone/>
              <a:defRPr sz="1600">
                <a:solidFill>
                  <a:schemeClr val="dk1"/>
                </a:solidFill>
                <a:latin typeface="Livvic"/>
                <a:ea typeface="Livvic"/>
                <a:cs typeface="Livvic"/>
                <a:sym typeface="Livvic"/>
              </a:defRPr>
            </a:lvl2pPr>
            <a:lvl3pPr lvl="2" rtl="0" algn="r">
              <a:lnSpc>
                <a:spcPct val="100000"/>
              </a:lnSpc>
              <a:spcBef>
                <a:spcPts val="0"/>
              </a:spcBef>
              <a:spcAft>
                <a:spcPts val="0"/>
              </a:spcAft>
              <a:buNone/>
              <a:defRPr sz="1600">
                <a:solidFill>
                  <a:schemeClr val="dk1"/>
                </a:solidFill>
                <a:latin typeface="Livvic"/>
                <a:ea typeface="Livvic"/>
                <a:cs typeface="Livvic"/>
                <a:sym typeface="Livvic"/>
              </a:defRPr>
            </a:lvl3pPr>
            <a:lvl4pPr lvl="3" rtl="0" algn="r">
              <a:lnSpc>
                <a:spcPct val="100000"/>
              </a:lnSpc>
              <a:spcBef>
                <a:spcPts val="0"/>
              </a:spcBef>
              <a:spcAft>
                <a:spcPts val="0"/>
              </a:spcAft>
              <a:buNone/>
              <a:defRPr sz="1600">
                <a:solidFill>
                  <a:schemeClr val="dk1"/>
                </a:solidFill>
                <a:latin typeface="Livvic"/>
                <a:ea typeface="Livvic"/>
                <a:cs typeface="Livvic"/>
                <a:sym typeface="Livvic"/>
              </a:defRPr>
            </a:lvl4pPr>
            <a:lvl5pPr lvl="4" rtl="0" algn="r">
              <a:lnSpc>
                <a:spcPct val="100000"/>
              </a:lnSpc>
              <a:spcBef>
                <a:spcPts val="0"/>
              </a:spcBef>
              <a:spcAft>
                <a:spcPts val="0"/>
              </a:spcAft>
              <a:buNone/>
              <a:defRPr sz="1600">
                <a:solidFill>
                  <a:schemeClr val="dk1"/>
                </a:solidFill>
                <a:latin typeface="Livvic"/>
                <a:ea typeface="Livvic"/>
                <a:cs typeface="Livvic"/>
                <a:sym typeface="Livvic"/>
              </a:defRPr>
            </a:lvl5pPr>
            <a:lvl6pPr lvl="5" rtl="0" algn="r">
              <a:lnSpc>
                <a:spcPct val="100000"/>
              </a:lnSpc>
              <a:spcBef>
                <a:spcPts val="0"/>
              </a:spcBef>
              <a:spcAft>
                <a:spcPts val="0"/>
              </a:spcAft>
              <a:buNone/>
              <a:defRPr sz="1600">
                <a:solidFill>
                  <a:schemeClr val="dk1"/>
                </a:solidFill>
                <a:latin typeface="Livvic"/>
                <a:ea typeface="Livvic"/>
                <a:cs typeface="Livvic"/>
                <a:sym typeface="Livvic"/>
              </a:defRPr>
            </a:lvl6pPr>
            <a:lvl7pPr lvl="6" rtl="0" algn="r">
              <a:lnSpc>
                <a:spcPct val="100000"/>
              </a:lnSpc>
              <a:spcBef>
                <a:spcPts val="0"/>
              </a:spcBef>
              <a:spcAft>
                <a:spcPts val="0"/>
              </a:spcAft>
              <a:buNone/>
              <a:defRPr sz="1600">
                <a:solidFill>
                  <a:schemeClr val="dk1"/>
                </a:solidFill>
                <a:latin typeface="Livvic"/>
                <a:ea typeface="Livvic"/>
                <a:cs typeface="Livvic"/>
                <a:sym typeface="Livvic"/>
              </a:defRPr>
            </a:lvl7pPr>
            <a:lvl8pPr lvl="7" rtl="0" algn="r">
              <a:lnSpc>
                <a:spcPct val="100000"/>
              </a:lnSpc>
              <a:spcBef>
                <a:spcPts val="0"/>
              </a:spcBef>
              <a:spcAft>
                <a:spcPts val="0"/>
              </a:spcAft>
              <a:buNone/>
              <a:defRPr sz="1600">
                <a:solidFill>
                  <a:schemeClr val="dk1"/>
                </a:solidFill>
                <a:latin typeface="Livvic"/>
                <a:ea typeface="Livvic"/>
                <a:cs typeface="Livvic"/>
                <a:sym typeface="Livvic"/>
              </a:defRPr>
            </a:lvl8pPr>
            <a:lvl9pPr lvl="8" rtl="0" algn="r">
              <a:lnSpc>
                <a:spcPct val="100000"/>
              </a:lnSpc>
              <a:spcBef>
                <a:spcPts val="0"/>
              </a:spcBef>
              <a:spcAft>
                <a:spcPts val="0"/>
              </a:spcAft>
              <a:buNone/>
              <a:defRPr sz="1600">
                <a:solidFill>
                  <a:schemeClr val="dk1"/>
                </a:solidFill>
                <a:latin typeface="Livvic"/>
                <a:ea typeface="Livvic"/>
                <a:cs typeface="Livvic"/>
                <a:sym typeface="Livvic"/>
              </a:defRPr>
            </a:lvl9pPr>
          </a:lstStyle>
          <a:p/>
        </p:txBody>
      </p:sp>
      <p:sp>
        <p:nvSpPr>
          <p:cNvPr id="98" name="Google Shape;98;p20"/>
          <p:cNvSpPr txBox="1"/>
          <p:nvPr>
            <p:ph type="title"/>
          </p:nvPr>
        </p:nvSpPr>
        <p:spPr>
          <a:xfrm>
            <a:off x="2282876" y="1309100"/>
            <a:ext cx="2111700" cy="528600"/>
          </a:xfrm>
          <a:prstGeom prst="rect">
            <a:avLst/>
          </a:prstGeom>
        </p:spPr>
        <p:txBody>
          <a:bodyPr anchorCtr="0" anchor="ctr" bIns="91425" lIns="91425" spcFirstLastPara="1" rIns="91425" wrap="square" tIns="91425">
            <a:noAutofit/>
          </a:bodyPr>
          <a:lstStyle>
            <a:lvl1pPr lvl="0" rtl="0">
              <a:spcBef>
                <a:spcPts val="0"/>
              </a:spcBef>
              <a:spcAft>
                <a:spcPts val="0"/>
              </a:spcAft>
              <a:buNone/>
              <a:defRPr b="0">
                <a:solidFill>
                  <a:schemeClr val="dk1"/>
                </a:solidFill>
              </a:defRPr>
            </a:lvl1pPr>
            <a:lvl2pPr lvl="1" rtl="0">
              <a:spcBef>
                <a:spcPts val="0"/>
              </a:spcBef>
              <a:spcAft>
                <a:spcPts val="0"/>
              </a:spcAft>
              <a:buNone/>
              <a:defRPr b="0">
                <a:solidFill>
                  <a:schemeClr val="dk1"/>
                </a:solidFill>
                <a:latin typeface="Roboto Slab Regular"/>
                <a:ea typeface="Roboto Slab Regular"/>
                <a:cs typeface="Roboto Slab Regular"/>
                <a:sym typeface="Roboto Slab Regular"/>
              </a:defRPr>
            </a:lvl2pPr>
            <a:lvl3pPr lvl="2" rtl="0">
              <a:spcBef>
                <a:spcPts val="0"/>
              </a:spcBef>
              <a:spcAft>
                <a:spcPts val="0"/>
              </a:spcAft>
              <a:buNone/>
              <a:defRPr b="0">
                <a:solidFill>
                  <a:schemeClr val="dk1"/>
                </a:solidFill>
                <a:latin typeface="Roboto Slab Regular"/>
                <a:ea typeface="Roboto Slab Regular"/>
                <a:cs typeface="Roboto Slab Regular"/>
                <a:sym typeface="Roboto Slab Regular"/>
              </a:defRPr>
            </a:lvl3pPr>
            <a:lvl4pPr lvl="3" rtl="0">
              <a:spcBef>
                <a:spcPts val="0"/>
              </a:spcBef>
              <a:spcAft>
                <a:spcPts val="0"/>
              </a:spcAft>
              <a:buNone/>
              <a:defRPr b="0">
                <a:solidFill>
                  <a:schemeClr val="dk1"/>
                </a:solidFill>
                <a:latin typeface="Roboto Slab Regular"/>
                <a:ea typeface="Roboto Slab Regular"/>
                <a:cs typeface="Roboto Slab Regular"/>
                <a:sym typeface="Roboto Slab Regular"/>
              </a:defRPr>
            </a:lvl4pPr>
            <a:lvl5pPr lvl="4" rtl="0">
              <a:spcBef>
                <a:spcPts val="0"/>
              </a:spcBef>
              <a:spcAft>
                <a:spcPts val="0"/>
              </a:spcAft>
              <a:buNone/>
              <a:defRPr b="0">
                <a:solidFill>
                  <a:schemeClr val="dk1"/>
                </a:solidFill>
                <a:latin typeface="Roboto Slab Regular"/>
                <a:ea typeface="Roboto Slab Regular"/>
                <a:cs typeface="Roboto Slab Regular"/>
                <a:sym typeface="Roboto Slab Regular"/>
              </a:defRPr>
            </a:lvl5pPr>
            <a:lvl6pPr lvl="5" rtl="0">
              <a:spcBef>
                <a:spcPts val="0"/>
              </a:spcBef>
              <a:spcAft>
                <a:spcPts val="0"/>
              </a:spcAft>
              <a:buNone/>
              <a:defRPr b="0">
                <a:solidFill>
                  <a:schemeClr val="dk1"/>
                </a:solidFill>
                <a:latin typeface="Roboto Slab Regular"/>
                <a:ea typeface="Roboto Slab Regular"/>
                <a:cs typeface="Roboto Slab Regular"/>
                <a:sym typeface="Roboto Slab Regular"/>
              </a:defRPr>
            </a:lvl6pPr>
            <a:lvl7pPr lvl="6" rtl="0">
              <a:spcBef>
                <a:spcPts val="0"/>
              </a:spcBef>
              <a:spcAft>
                <a:spcPts val="0"/>
              </a:spcAft>
              <a:buNone/>
              <a:defRPr b="0">
                <a:solidFill>
                  <a:schemeClr val="dk1"/>
                </a:solidFill>
                <a:latin typeface="Roboto Slab Regular"/>
                <a:ea typeface="Roboto Slab Regular"/>
                <a:cs typeface="Roboto Slab Regular"/>
                <a:sym typeface="Roboto Slab Regular"/>
              </a:defRPr>
            </a:lvl7pPr>
            <a:lvl8pPr lvl="7" rtl="0">
              <a:spcBef>
                <a:spcPts val="0"/>
              </a:spcBef>
              <a:spcAft>
                <a:spcPts val="0"/>
              </a:spcAft>
              <a:buNone/>
              <a:defRPr b="0">
                <a:solidFill>
                  <a:schemeClr val="dk1"/>
                </a:solidFill>
                <a:latin typeface="Roboto Slab Regular"/>
                <a:ea typeface="Roboto Slab Regular"/>
                <a:cs typeface="Roboto Slab Regular"/>
                <a:sym typeface="Roboto Slab Regular"/>
              </a:defRPr>
            </a:lvl8pPr>
            <a:lvl9pPr lvl="8" rtl="0">
              <a:spcBef>
                <a:spcPts val="0"/>
              </a:spcBef>
              <a:spcAft>
                <a:spcPts val="0"/>
              </a:spcAft>
              <a:buNone/>
              <a:defRPr b="0">
                <a:solidFill>
                  <a:schemeClr val="dk1"/>
                </a:solidFill>
                <a:latin typeface="Roboto Slab Regular"/>
                <a:ea typeface="Roboto Slab Regular"/>
                <a:cs typeface="Roboto Slab Regular"/>
                <a:sym typeface="Roboto Slab Regular"/>
              </a:defRPr>
            </a:lvl9pPr>
          </a:lstStyle>
          <a:p/>
        </p:txBody>
      </p:sp>
      <p:sp>
        <p:nvSpPr>
          <p:cNvPr id="99" name="Google Shape;99;p20"/>
          <p:cNvSpPr txBox="1"/>
          <p:nvPr>
            <p:ph idx="2" type="subTitle"/>
          </p:nvPr>
        </p:nvSpPr>
        <p:spPr>
          <a:xfrm flipH="1">
            <a:off x="5036376" y="690913"/>
            <a:ext cx="3502800" cy="1370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600">
                <a:solidFill>
                  <a:schemeClr val="dk1"/>
                </a:solidFill>
                <a:latin typeface="Livvic"/>
                <a:ea typeface="Livvic"/>
                <a:cs typeface="Livvic"/>
                <a:sym typeface="Livvic"/>
              </a:defRPr>
            </a:lvl1pPr>
            <a:lvl2pPr lvl="1" rtl="0">
              <a:lnSpc>
                <a:spcPct val="100000"/>
              </a:lnSpc>
              <a:spcBef>
                <a:spcPts val="0"/>
              </a:spcBef>
              <a:spcAft>
                <a:spcPts val="0"/>
              </a:spcAft>
              <a:buNone/>
              <a:defRPr sz="1600">
                <a:solidFill>
                  <a:schemeClr val="dk1"/>
                </a:solidFill>
                <a:latin typeface="Livvic"/>
                <a:ea typeface="Livvic"/>
                <a:cs typeface="Livvic"/>
                <a:sym typeface="Livvic"/>
              </a:defRPr>
            </a:lvl2pPr>
            <a:lvl3pPr lvl="2" rtl="0">
              <a:lnSpc>
                <a:spcPct val="100000"/>
              </a:lnSpc>
              <a:spcBef>
                <a:spcPts val="0"/>
              </a:spcBef>
              <a:spcAft>
                <a:spcPts val="0"/>
              </a:spcAft>
              <a:buNone/>
              <a:defRPr sz="1600">
                <a:solidFill>
                  <a:schemeClr val="dk1"/>
                </a:solidFill>
                <a:latin typeface="Livvic"/>
                <a:ea typeface="Livvic"/>
                <a:cs typeface="Livvic"/>
                <a:sym typeface="Livvic"/>
              </a:defRPr>
            </a:lvl3pPr>
            <a:lvl4pPr lvl="3" rtl="0">
              <a:lnSpc>
                <a:spcPct val="100000"/>
              </a:lnSpc>
              <a:spcBef>
                <a:spcPts val="0"/>
              </a:spcBef>
              <a:spcAft>
                <a:spcPts val="0"/>
              </a:spcAft>
              <a:buNone/>
              <a:defRPr sz="1600">
                <a:solidFill>
                  <a:schemeClr val="dk1"/>
                </a:solidFill>
                <a:latin typeface="Livvic"/>
                <a:ea typeface="Livvic"/>
                <a:cs typeface="Livvic"/>
                <a:sym typeface="Livvic"/>
              </a:defRPr>
            </a:lvl4pPr>
            <a:lvl5pPr lvl="4" rtl="0">
              <a:lnSpc>
                <a:spcPct val="100000"/>
              </a:lnSpc>
              <a:spcBef>
                <a:spcPts val="0"/>
              </a:spcBef>
              <a:spcAft>
                <a:spcPts val="0"/>
              </a:spcAft>
              <a:buNone/>
              <a:defRPr sz="1600">
                <a:solidFill>
                  <a:schemeClr val="dk1"/>
                </a:solidFill>
                <a:latin typeface="Livvic"/>
                <a:ea typeface="Livvic"/>
                <a:cs typeface="Livvic"/>
                <a:sym typeface="Livvic"/>
              </a:defRPr>
            </a:lvl5pPr>
            <a:lvl6pPr lvl="5" rtl="0">
              <a:lnSpc>
                <a:spcPct val="100000"/>
              </a:lnSpc>
              <a:spcBef>
                <a:spcPts val="0"/>
              </a:spcBef>
              <a:spcAft>
                <a:spcPts val="0"/>
              </a:spcAft>
              <a:buNone/>
              <a:defRPr sz="1600">
                <a:solidFill>
                  <a:schemeClr val="dk1"/>
                </a:solidFill>
                <a:latin typeface="Livvic"/>
                <a:ea typeface="Livvic"/>
                <a:cs typeface="Livvic"/>
                <a:sym typeface="Livvic"/>
              </a:defRPr>
            </a:lvl6pPr>
            <a:lvl7pPr lvl="6" rtl="0">
              <a:lnSpc>
                <a:spcPct val="100000"/>
              </a:lnSpc>
              <a:spcBef>
                <a:spcPts val="0"/>
              </a:spcBef>
              <a:spcAft>
                <a:spcPts val="0"/>
              </a:spcAft>
              <a:buNone/>
              <a:defRPr sz="1600">
                <a:solidFill>
                  <a:schemeClr val="dk1"/>
                </a:solidFill>
                <a:latin typeface="Livvic"/>
                <a:ea typeface="Livvic"/>
                <a:cs typeface="Livvic"/>
                <a:sym typeface="Livvic"/>
              </a:defRPr>
            </a:lvl7pPr>
            <a:lvl8pPr lvl="7" rtl="0">
              <a:lnSpc>
                <a:spcPct val="100000"/>
              </a:lnSpc>
              <a:spcBef>
                <a:spcPts val="0"/>
              </a:spcBef>
              <a:spcAft>
                <a:spcPts val="0"/>
              </a:spcAft>
              <a:buNone/>
              <a:defRPr sz="1600">
                <a:solidFill>
                  <a:schemeClr val="dk1"/>
                </a:solidFill>
                <a:latin typeface="Livvic"/>
                <a:ea typeface="Livvic"/>
                <a:cs typeface="Livvic"/>
                <a:sym typeface="Livvic"/>
              </a:defRPr>
            </a:lvl8pPr>
            <a:lvl9pPr lvl="8" rtl="0">
              <a:lnSpc>
                <a:spcPct val="100000"/>
              </a:lnSpc>
              <a:spcBef>
                <a:spcPts val="0"/>
              </a:spcBef>
              <a:spcAft>
                <a:spcPts val="0"/>
              </a:spcAft>
              <a:buNone/>
              <a:defRPr sz="1600">
                <a:solidFill>
                  <a:schemeClr val="dk1"/>
                </a:solidFill>
                <a:latin typeface="Livvic"/>
                <a:ea typeface="Livvic"/>
                <a:cs typeface="Livvic"/>
                <a:sym typeface="Livvic"/>
              </a:defRPr>
            </a:lvl9pPr>
          </a:lstStyle>
          <a:p/>
        </p:txBody>
      </p:sp>
      <p:sp>
        <p:nvSpPr>
          <p:cNvPr id="100" name="Google Shape;100;p20"/>
          <p:cNvSpPr txBox="1"/>
          <p:nvPr>
            <p:ph idx="3" type="title"/>
          </p:nvPr>
        </p:nvSpPr>
        <p:spPr>
          <a:xfrm>
            <a:off x="4635451" y="3252460"/>
            <a:ext cx="2111700" cy="528600"/>
          </a:xfrm>
          <a:prstGeom prst="rect">
            <a:avLst/>
          </a:prstGeom>
        </p:spPr>
        <p:txBody>
          <a:bodyPr anchorCtr="0" anchor="ctr" bIns="91425" lIns="91425" spcFirstLastPara="1" rIns="91425" wrap="square" tIns="91425">
            <a:noAutofit/>
          </a:bodyPr>
          <a:lstStyle>
            <a:lvl1pPr lvl="0" rtl="0" algn="r">
              <a:spcBef>
                <a:spcPts val="0"/>
              </a:spcBef>
              <a:spcAft>
                <a:spcPts val="0"/>
              </a:spcAft>
              <a:buNone/>
              <a:defRPr b="0">
                <a:solidFill>
                  <a:schemeClr val="dk1"/>
                </a:solidFill>
              </a:defRPr>
            </a:lvl1pPr>
            <a:lvl2pPr lvl="1" rtl="0" algn="r">
              <a:spcBef>
                <a:spcPts val="0"/>
              </a:spcBef>
              <a:spcAft>
                <a:spcPts val="0"/>
              </a:spcAft>
              <a:buNone/>
              <a:defRPr b="0">
                <a:solidFill>
                  <a:schemeClr val="dk1"/>
                </a:solidFill>
                <a:latin typeface="Roboto Slab Regular"/>
                <a:ea typeface="Roboto Slab Regular"/>
                <a:cs typeface="Roboto Slab Regular"/>
                <a:sym typeface="Roboto Slab Regular"/>
              </a:defRPr>
            </a:lvl2pPr>
            <a:lvl3pPr lvl="2" rtl="0" algn="r">
              <a:spcBef>
                <a:spcPts val="0"/>
              </a:spcBef>
              <a:spcAft>
                <a:spcPts val="0"/>
              </a:spcAft>
              <a:buNone/>
              <a:defRPr b="0">
                <a:solidFill>
                  <a:schemeClr val="dk1"/>
                </a:solidFill>
                <a:latin typeface="Roboto Slab Regular"/>
                <a:ea typeface="Roboto Slab Regular"/>
                <a:cs typeface="Roboto Slab Regular"/>
                <a:sym typeface="Roboto Slab Regular"/>
              </a:defRPr>
            </a:lvl3pPr>
            <a:lvl4pPr lvl="3" rtl="0" algn="r">
              <a:spcBef>
                <a:spcPts val="0"/>
              </a:spcBef>
              <a:spcAft>
                <a:spcPts val="0"/>
              </a:spcAft>
              <a:buNone/>
              <a:defRPr b="0">
                <a:solidFill>
                  <a:schemeClr val="dk1"/>
                </a:solidFill>
                <a:latin typeface="Roboto Slab Regular"/>
                <a:ea typeface="Roboto Slab Regular"/>
                <a:cs typeface="Roboto Slab Regular"/>
                <a:sym typeface="Roboto Slab Regular"/>
              </a:defRPr>
            </a:lvl4pPr>
            <a:lvl5pPr lvl="4" rtl="0" algn="r">
              <a:spcBef>
                <a:spcPts val="0"/>
              </a:spcBef>
              <a:spcAft>
                <a:spcPts val="0"/>
              </a:spcAft>
              <a:buNone/>
              <a:defRPr b="0">
                <a:solidFill>
                  <a:schemeClr val="dk1"/>
                </a:solidFill>
                <a:latin typeface="Roboto Slab Regular"/>
                <a:ea typeface="Roboto Slab Regular"/>
                <a:cs typeface="Roboto Slab Regular"/>
                <a:sym typeface="Roboto Slab Regular"/>
              </a:defRPr>
            </a:lvl5pPr>
            <a:lvl6pPr lvl="5" rtl="0" algn="r">
              <a:spcBef>
                <a:spcPts val="0"/>
              </a:spcBef>
              <a:spcAft>
                <a:spcPts val="0"/>
              </a:spcAft>
              <a:buNone/>
              <a:defRPr b="0">
                <a:solidFill>
                  <a:schemeClr val="dk1"/>
                </a:solidFill>
                <a:latin typeface="Roboto Slab Regular"/>
                <a:ea typeface="Roboto Slab Regular"/>
                <a:cs typeface="Roboto Slab Regular"/>
                <a:sym typeface="Roboto Slab Regular"/>
              </a:defRPr>
            </a:lvl6pPr>
            <a:lvl7pPr lvl="6" rtl="0" algn="r">
              <a:spcBef>
                <a:spcPts val="0"/>
              </a:spcBef>
              <a:spcAft>
                <a:spcPts val="0"/>
              </a:spcAft>
              <a:buNone/>
              <a:defRPr b="0">
                <a:solidFill>
                  <a:schemeClr val="dk1"/>
                </a:solidFill>
                <a:latin typeface="Roboto Slab Regular"/>
                <a:ea typeface="Roboto Slab Regular"/>
                <a:cs typeface="Roboto Slab Regular"/>
                <a:sym typeface="Roboto Slab Regular"/>
              </a:defRPr>
            </a:lvl7pPr>
            <a:lvl8pPr lvl="7" rtl="0" algn="r">
              <a:spcBef>
                <a:spcPts val="0"/>
              </a:spcBef>
              <a:spcAft>
                <a:spcPts val="0"/>
              </a:spcAft>
              <a:buNone/>
              <a:defRPr b="0">
                <a:solidFill>
                  <a:schemeClr val="dk1"/>
                </a:solidFill>
                <a:latin typeface="Roboto Slab Regular"/>
                <a:ea typeface="Roboto Slab Regular"/>
                <a:cs typeface="Roboto Slab Regular"/>
                <a:sym typeface="Roboto Slab Regular"/>
              </a:defRPr>
            </a:lvl8pPr>
            <a:lvl9pPr lvl="8" rtl="0" algn="r">
              <a:spcBef>
                <a:spcPts val="0"/>
              </a:spcBef>
              <a:spcAft>
                <a:spcPts val="0"/>
              </a:spcAft>
              <a:buNone/>
              <a:defRPr b="0">
                <a:solidFill>
                  <a:schemeClr val="dk1"/>
                </a:solidFill>
                <a:latin typeface="Roboto Slab Regular"/>
                <a:ea typeface="Roboto Slab Regular"/>
                <a:cs typeface="Roboto Slab Regular"/>
                <a:sym typeface="Roboto Slab Regul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 name="Shape 11"/>
        <p:cNvGrpSpPr/>
        <p:nvPr/>
      </p:nvGrpSpPr>
      <p:grpSpPr>
        <a:xfrm>
          <a:off x="0" y="0"/>
          <a:ext cx="0" cy="0"/>
          <a:chOff x="0" y="0"/>
          <a:chExt cx="0" cy="0"/>
        </a:xfrm>
      </p:grpSpPr>
      <p:sp>
        <p:nvSpPr>
          <p:cNvPr id="12" name="Google Shape;12;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5">
    <p:spTree>
      <p:nvGrpSpPr>
        <p:cNvPr id="101" name="Shape 101"/>
        <p:cNvGrpSpPr/>
        <p:nvPr/>
      </p:nvGrpSpPr>
      <p:grpSpPr>
        <a:xfrm>
          <a:off x="0" y="0"/>
          <a:ext cx="0" cy="0"/>
          <a:chOff x="0" y="0"/>
          <a:chExt cx="0" cy="0"/>
        </a:xfrm>
      </p:grpSpPr>
      <p:sp>
        <p:nvSpPr>
          <p:cNvPr id="102" name="Google Shape;102;p21"/>
          <p:cNvSpPr txBox="1"/>
          <p:nvPr>
            <p:ph type="title"/>
          </p:nvPr>
        </p:nvSpPr>
        <p:spPr>
          <a:xfrm>
            <a:off x="1015813" y="904675"/>
            <a:ext cx="3246600" cy="582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200"/>
              <a:buNone/>
              <a:defRPr b="0" sz="6000"/>
            </a:lvl1pPr>
            <a:lvl2pPr lvl="1" rtl="0" algn="ctr">
              <a:spcBef>
                <a:spcPts val="0"/>
              </a:spcBef>
              <a:spcAft>
                <a:spcPts val="0"/>
              </a:spcAft>
              <a:buSzPts val="4200"/>
              <a:buNone/>
              <a:defRPr b="0" sz="4200"/>
            </a:lvl2pPr>
            <a:lvl3pPr lvl="2" rtl="0" algn="ctr">
              <a:spcBef>
                <a:spcPts val="0"/>
              </a:spcBef>
              <a:spcAft>
                <a:spcPts val="0"/>
              </a:spcAft>
              <a:buSzPts val="4200"/>
              <a:buNone/>
              <a:defRPr b="0" sz="4200"/>
            </a:lvl3pPr>
            <a:lvl4pPr lvl="3" rtl="0" algn="ctr">
              <a:spcBef>
                <a:spcPts val="0"/>
              </a:spcBef>
              <a:spcAft>
                <a:spcPts val="0"/>
              </a:spcAft>
              <a:buSzPts val="4200"/>
              <a:buNone/>
              <a:defRPr b="0" sz="4200"/>
            </a:lvl4pPr>
            <a:lvl5pPr lvl="4" rtl="0" algn="ctr">
              <a:spcBef>
                <a:spcPts val="0"/>
              </a:spcBef>
              <a:spcAft>
                <a:spcPts val="0"/>
              </a:spcAft>
              <a:buSzPts val="4200"/>
              <a:buNone/>
              <a:defRPr b="0" sz="4200"/>
            </a:lvl5pPr>
            <a:lvl6pPr lvl="5" rtl="0" algn="ctr">
              <a:spcBef>
                <a:spcPts val="0"/>
              </a:spcBef>
              <a:spcAft>
                <a:spcPts val="0"/>
              </a:spcAft>
              <a:buSzPts val="4200"/>
              <a:buNone/>
              <a:defRPr b="0" sz="4200"/>
            </a:lvl6pPr>
            <a:lvl7pPr lvl="6" rtl="0" algn="ctr">
              <a:spcBef>
                <a:spcPts val="0"/>
              </a:spcBef>
              <a:spcAft>
                <a:spcPts val="0"/>
              </a:spcAft>
              <a:buSzPts val="4200"/>
              <a:buNone/>
              <a:defRPr b="0" sz="4200"/>
            </a:lvl7pPr>
            <a:lvl8pPr lvl="7" rtl="0" algn="ctr">
              <a:spcBef>
                <a:spcPts val="0"/>
              </a:spcBef>
              <a:spcAft>
                <a:spcPts val="0"/>
              </a:spcAft>
              <a:buSzPts val="4200"/>
              <a:buNone/>
              <a:defRPr b="0" sz="4200"/>
            </a:lvl8pPr>
            <a:lvl9pPr lvl="8" rtl="0" algn="ctr">
              <a:spcBef>
                <a:spcPts val="0"/>
              </a:spcBef>
              <a:spcAft>
                <a:spcPts val="0"/>
              </a:spcAft>
              <a:buSzPts val="4200"/>
              <a:buNone/>
              <a:defRPr b="0" sz="4200"/>
            </a:lvl9pPr>
          </a:lstStyle>
          <a:p/>
        </p:txBody>
      </p:sp>
      <p:sp>
        <p:nvSpPr>
          <p:cNvPr id="103" name="Google Shape;103;p21"/>
          <p:cNvSpPr txBox="1"/>
          <p:nvPr>
            <p:ph idx="1" type="subTitle"/>
          </p:nvPr>
        </p:nvSpPr>
        <p:spPr>
          <a:xfrm>
            <a:off x="4545288" y="603925"/>
            <a:ext cx="3582900" cy="1184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2100"/>
              <a:buFont typeface="Livvic"/>
              <a:buNone/>
              <a:defRPr sz="1400">
                <a:solidFill>
                  <a:schemeClr val="accent3"/>
                </a:solidFill>
                <a:latin typeface="Livvic"/>
                <a:ea typeface="Livvic"/>
                <a:cs typeface="Livvic"/>
                <a:sym typeface="Livvic"/>
              </a:defRPr>
            </a:lvl1pPr>
            <a:lvl2pPr lvl="1" rtl="0" algn="ctr">
              <a:lnSpc>
                <a:spcPct val="100000"/>
              </a:lnSpc>
              <a:spcBef>
                <a:spcPts val="0"/>
              </a:spcBef>
              <a:spcAft>
                <a:spcPts val="0"/>
              </a:spcAft>
              <a:buClr>
                <a:schemeClr val="accent3"/>
              </a:buClr>
              <a:buSzPts val="2100"/>
              <a:buFont typeface="Livvic"/>
              <a:buNone/>
              <a:defRPr sz="2100">
                <a:solidFill>
                  <a:schemeClr val="accent3"/>
                </a:solidFill>
                <a:latin typeface="Livvic"/>
                <a:ea typeface="Livvic"/>
                <a:cs typeface="Livvic"/>
                <a:sym typeface="Livvic"/>
              </a:defRPr>
            </a:lvl2pPr>
            <a:lvl3pPr lvl="2" rtl="0" algn="ctr">
              <a:lnSpc>
                <a:spcPct val="100000"/>
              </a:lnSpc>
              <a:spcBef>
                <a:spcPts val="0"/>
              </a:spcBef>
              <a:spcAft>
                <a:spcPts val="0"/>
              </a:spcAft>
              <a:buClr>
                <a:schemeClr val="accent3"/>
              </a:buClr>
              <a:buSzPts val="2100"/>
              <a:buFont typeface="Livvic"/>
              <a:buNone/>
              <a:defRPr sz="2100">
                <a:solidFill>
                  <a:schemeClr val="accent3"/>
                </a:solidFill>
                <a:latin typeface="Livvic"/>
                <a:ea typeface="Livvic"/>
                <a:cs typeface="Livvic"/>
                <a:sym typeface="Livvic"/>
              </a:defRPr>
            </a:lvl3pPr>
            <a:lvl4pPr lvl="3" rtl="0" algn="ctr">
              <a:lnSpc>
                <a:spcPct val="100000"/>
              </a:lnSpc>
              <a:spcBef>
                <a:spcPts val="0"/>
              </a:spcBef>
              <a:spcAft>
                <a:spcPts val="0"/>
              </a:spcAft>
              <a:buClr>
                <a:schemeClr val="accent3"/>
              </a:buClr>
              <a:buSzPts val="2100"/>
              <a:buFont typeface="Livvic"/>
              <a:buNone/>
              <a:defRPr sz="2100">
                <a:solidFill>
                  <a:schemeClr val="accent3"/>
                </a:solidFill>
                <a:latin typeface="Livvic"/>
                <a:ea typeface="Livvic"/>
                <a:cs typeface="Livvic"/>
                <a:sym typeface="Livvic"/>
              </a:defRPr>
            </a:lvl4pPr>
            <a:lvl5pPr lvl="4" rtl="0" algn="ctr">
              <a:lnSpc>
                <a:spcPct val="100000"/>
              </a:lnSpc>
              <a:spcBef>
                <a:spcPts val="0"/>
              </a:spcBef>
              <a:spcAft>
                <a:spcPts val="0"/>
              </a:spcAft>
              <a:buClr>
                <a:schemeClr val="accent3"/>
              </a:buClr>
              <a:buSzPts val="2100"/>
              <a:buFont typeface="Livvic"/>
              <a:buNone/>
              <a:defRPr sz="2100">
                <a:solidFill>
                  <a:schemeClr val="accent3"/>
                </a:solidFill>
                <a:latin typeface="Livvic"/>
                <a:ea typeface="Livvic"/>
                <a:cs typeface="Livvic"/>
                <a:sym typeface="Livvic"/>
              </a:defRPr>
            </a:lvl5pPr>
            <a:lvl6pPr lvl="5" rtl="0" algn="ctr">
              <a:lnSpc>
                <a:spcPct val="100000"/>
              </a:lnSpc>
              <a:spcBef>
                <a:spcPts val="0"/>
              </a:spcBef>
              <a:spcAft>
                <a:spcPts val="0"/>
              </a:spcAft>
              <a:buClr>
                <a:schemeClr val="accent3"/>
              </a:buClr>
              <a:buSzPts val="2100"/>
              <a:buFont typeface="Livvic"/>
              <a:buNone/>
              <a:defRPr sz="2100">
                <a:solidFill>
                  <a:schemeClr val="accent3"/>
                </a:solidFill>
                <a:latin typeface="Livvic"/>
                <a:ea typeface="Livvic"/>
                <a:cs typeface="Livvic"/>
                <a:sym typeface="Livvic"/>
              </a:defRPr>
            </a:lvl6pPr>
            <a:lvl7pPr lvl="6" rtl="0" algn="ctr">
              <a:lnSpc>
                <a:spcPct val="100000"/>
              </a:lnSpc>
              <a:spcBef>
                <a:spcPts val="0"/>
              </a:spcBef>
              <a:spcAft>
                <a:spcPts val="0"/>
              </a:spcAft>
              <a:buClr>
                <a:schemeClr val="accent3"/>
              </a:buClr>
              <a:buSzPts val="2100"/>
              <a:buFont typeface="Livvic"/>
              <a:buNone/>
              <a:defRPr sz="2100">
                <a:solidFill>
                  <a:schemeClr val="accent3"/>
                </a:solidFill>
                <a:latin typeface="Livvic"/>
                <a:ea typeface="Livvic"/>
                <a:cs typeface="Livvic"/>
                <a:sym typeface="Livvic"/>
              </a:defRPr>
            </a:lvl7pPr>
            <a:lvl8pPr lvl="7" rtl="0" algn="ctr">
              <a:lnSpc>
                <a:spcPct val="100000"/>
              </a:lnSpc>
              <a:spcBef>
                <a:spcPts val="0"/>
              </a:spcBef>
              <a:spcAft>
                <a:spcPts val="0"/>
              </a:spcAft>
              <a:buClr>
                <a:schemeClr val="accent3"/>
              </a:buClr>
              <a:buSzPts val="2100"/>
              <a:buFont typeface="Livvic"/>
              <a:buNone/>
              <a:defRPr sz="2100">
                <a:solidFill>
                  <a:schemeClr val="accent3"/>
                </a:solidFill>
                <a:latin typeface="Livvic"/>
                <a:ea typeface="Livvic"/>
                <a:cs typeface="Livvic"/>
                <a:sym typeface="Livvic"/>
              </a:defRPr>
            </a:lvl8pPr>
            <a:lvl9pPr lvl="8" rtl="0" algn="ctr">
              <a:lnSpc>
                <a:spcPct val="100000"/>
              </a:lnSpc>
              <a:spcBef>
                <a:spcPts val="0"/>
              </a:spcBef>
              <a:spcAft>
                <a:spcPts val="0"/>
              </a:spcAft>
              <a:buClr>
                <a:schemeClr val="accent3"/>
              </a:buClr>
              <a:buSzPts val="2100"/>
              <a:buFont typeface="Livvic"/>
              <a:buNone/>
              <a:defRPr sz="2100">
                <a:solidFill>
                  <a:schemeClr val="accent3"/>
                </a:solidFill>
                <a:latin typeface="Livvic"/>
                <a:ea typeface="Livvic"/>
                <a:cs typeface="Livvic"/>
                <a:sym typeface="Livvic"/>
              </a:defRPr>
            </a:lvl9pPr>
          </a:lstStyle>
          <a:p/>
        </p:txBody>
      </p:sp>
      <p:sp>
        <p:nvSpPr>
          <p:cNvPr id="104" name="Google Shape;104;p21"/>
          <p:cNvSpPr txBox="1"/>
          <p:nvPr/>
        </p:nvSpPr>
        <p:spPr>
          <a:xfrm>
            <a:off x="621627" y="3741525"/>
            <a:ext cx="3104400" cy="93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300"/>
              </a:spcBef>
              <a:spcAft>
                <a:spcPts val="0"/>
              </a:spcAft>
              <a:buNone/>
            </a:pPr>
            <a:r>
              <a:rPr lang="en" sz="1000">
                <a:solidFill>
                  <a:schemeClr val="dk1"/>
                </a:solidFill>
                <a:latin typeface="Livvic"/>
                <a:ea typeface="Livvic"/>
                <a:cs typeface="Livvic"/>
                <a:sym typeface="Livvic"/>
              </a:rPr>
              <a:t>CREDITS: This presentation template was created by </a:t>
            </a:r>
            <a:r>
              <a:rPr lang="en" sz="1000">
                <a:solidFill>
                  <a:schemeClr val="dk1"/>
                </a:solidFill>
                <a:uFill>
                  <a:noFill/>
                </a:uFill>
                <a:latin typeface="Livvic SemiBold"/>
                <a:ea typeface="Livvic SemiBold"/>
                <a:cs typeface="Livvic SemiBold"/>
                <a:sym typeface="Livvic SemiBold"/>
                <a:hlinkClick r:id="rId2">
                  <a:extLst>
                    <a:ext uri="{A12FA001-AC4F-418D-AE19-62706E023703}">
                      <ahyp:hlinkClr val="tx"/>
                    </a:ext>
                  </a:extLst>
                </a:hlinkClick>
              </a:rPr>
              <a:t>Slidesgo</a:t>
            </a:r>
            <a:r>
              <a:rPr lang="en" sz="1000">
                <a:solidFill>
                  <a:schemeClr val="dk1"/>
                </a:solidFill>
                <a:latin typeface="Livvic"/>
                <a:ea typeface="Livvic"/>
                <a:cs typeface="Livvic"/>
                <a:sym typeface="Livvic"/>
              </a:rPr>
              <a:t>, including icons by </a:t>
            </a:r>
            <a:r>
              <a:rPr lang="en" sz="1000">
                <a:solidFill>
                  <a:schemeClr val="dk1"/>
                </a:solidFill>
                <a:uFill>
                  <a:noFill/>
                </a:uFill>
                <a:latin typeface="Livvic SemiBold"/>
                <a:ea typeface="Livvic SemiBold"/>
                <a:cs typeface="Livvic SemiBold"/>
                <a:sym typeface="Livvic SemiBold"/>
                <a:hlinkClick r:id="rId3">
                  <a:extLst>
                    <a:ext uri="{A12FA001-AC4F-418D-AE19-62706E023703}">
                      <ahyp:hlinkClr val="tx"/>
                    </a:ext>
                  </a:extLst>
                </a:hlinkClick>
              </a:rPr>
              <a:t>Flaticon</a:t>
            </a:r>
            <a:r>
              <a:rPr lang="en" sz="1000">
                <a:solidFill>
                  <a:schemeClr val="dk1"/>
                </a:solidFill>
                <a:latin typeface="Livvic"/>
                <a:ea typeface="Livvic"/>
                <a:cs typeface="Livvic"/>
                <a:sym typeface="Livvic"/>
              </a:rPr>
              <a:t>, and infographics &amp; images by </a:t>
            </a:r>
            <a:r>
              <a:rPr lang="en" sz="1000">
                <a:solidFill>
                  <a:schemeClr val="dk1"/>
                </a:solidFill>
                <a:uFill>
                  <a:noFill/>
                </a:uFill>
                <a:latin typeface="Livvic SemiBold"/>
                <a:ea typeface="Livvic SemiBold"/>
                <a:cs typeface="Livvic SemiBold"/>
                <a:sym typeface="Livvic SemiBold"/>
                <a:hlinkClick r:id="rId4">
                  <a:extLst>
                    <a:ext uri="{A12FA001-AC4F-418D-AE19-62706E023703}">
                      <ahyp:hlinkClr val="tx"/>
                    </a:ext>
                  </a:extLst>
                </a:hlinkClick>
              </a:rPr>
              <a:t>Freepik</a:t>
            </a:r>
            <a:endParaRPr>
              <a:solidFill>
                <a:schemeClr val="dk1"/>
              </a:solidFill>
              <a:latin typeface="Livvic SemiBold"/>
              <a:ea typeface="Livvic SemiBold"/>
              <a:cs typeface="Livvic SemiBold"/>
              <a:sym typeface="Livvic SemiBold"/>
            </a:endParaRPr>
          </a:p>
          <a:p>
            <a:pPr indent="0" lvl="0" marL="0" rtl="0" algn="l">
              <a:spcBef>
                <a:spcPts val="0"/>
              </a:spcBef>
              <a:spcAft>
                <a:spcPts val="0"/>
              </a:spcAft>
              <a:buNone/>
            </a:pPr>
            <a:r>
              <a:t/>
            </a:r>
            <a:endParaRPr>
              <a:solidFill>
                <a:schemeClr val="dk1"/>
              </a:solidFill>
              <a:latin typeface="Livvic"/>
              <a:ea typeface="Livvic"/>
              <a:cs typeface="Livvic"/>
              <a:sym typeface="Livvic"/>
            </a:endParaRPr>
          </a:p>
          <a:p>
            <a:pPr indent="0" lvl="0" marL="0" rtl="0" algn="l">
              <a:lnSpc>
                <a:spcPct val="115000"/>
              </a:lnSpc>
              <a:spcBef>
                <a:spcPts val="300"/>
              </a:spcBef>
              <a:spcAft>
                <a:spcPts val="0"/>
              </a:spcAft>
              <a:buNone/>
            </a:pPr>
            <a:r>
              <a:t/>
            </a:r>
            <a:endParaRPr sz="1000">
              <a:solidFill>
                <a:schemeClr val="dk1"/>
              </a:solidFill>
              <a:latin typeface="Livvic"/>
              <a:ea typeface="Livvic"/>
              <a:cs typeface="Livvic"/>
              <a:sym typeface="Livvic"/>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105" name="Shape 105"/>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106" name="Shape 106"/>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10" name="Shape 11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4"/>
          <p:cNvSpPr txBox="1"/>
          <p:nvPr>
            <p:ph idx="1" type="subTitle"/>
          </p:nvPr>
        </p:nvSpPr>
        <p:spPr>
          <a:xfrm flipH="1">
            <a:off x="835078" y="2109829"/>
            <a:ext cx="3569100" cy="2084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latin typeface="Livvic"/>
                <a:ea typeface="Livvic"/>
                <a:cs typeface="Livvic"/>
                <a:sym typeface="Livvic"/>
              </a:defRPr>
            </a:lvl1pPr>
            <a:lvl2pPr lvl="1" rtl="0" algn="ctr">
              <a:lnSpc>
                <a:spcPct val="100000"/>
              </a:lnSpc>
              <a:spcBef>
                <a:spcPts val="0"/>
              </a:spcBef>
              <a:spcAft>
                <a:spcPts val="0"/>
              </a:spcAft>
              <a:buNone/>
              <a:defRPr>
                <a:latin typeface="Livvic"/>
                <a:ea typeface="Livvic"/>
                <a:cs typeface="Livvic"/>
                <a:sym typeface="Livvic"/>
              </a:defRPr>
            </a:lvl2pPr>
            <a:lvl3pPr lvl="2" rtl="0" algn="ctr">
              <a:lnSpc>
                <a:spcPct val="100000"/>
              </a:lnSpc>
              <a:spcBef>
                <a:spcPts val="0"/>
              </a:spcBef>
              <a:spcAft>
                <a:spcPts val="0"/>
              </a:spcAft>
              <a:buNone/>
              <a:defRPr>
                <a:latin typeface="Livvic"/>
                <a:ea typeface="Livvic"/>
                <a:cs typeface="Livvic"/>
                <a:sym typeface="Livvic"/>
              </a:defRPr>
            </a:lvl3pPr>
            <a:lvl4pPr lvl="3" rtl="0" algn="ctr">
              <a:lnSpc>
                <a:spcPct val="100000"/>
              </a:lnSpc>
              <a:spcBef>
                <a:spcPts val="0"/>
              </a:spcBef>
              <a:spcAft>
                <a:spcPts val="0"/>
              </a:spcAft>
              <a:buNone/>
              <a:defRPr>
                <a:latin typeface="Livvic"/>
                <a:ea typeface="Livvic"/>
                <a:cs typeface="Livvic"/>
                <a:sym typeface="Livvic"/>
              </a:defRPr>
            </a:lvl4pPr>
            <a:lvl5pPr lvl="4" rtl="0" algn="ctr">
              <a:lnSpc>
                <a:spcPct val="100000"/>
              </a:lnSpc>
              <a:spcBef>
                <a:spcPts val="0"/>
              </a:spcBef>
              <a:spcAft>
                <a:spcPts val="0"/>
              </a:spcAft>
              <a:buNone/>
              <a:defRPr>
                <a:latin typeface="Livvic"/>
                <a:ea typeface="Livvic"/>
                <a:cs typeface="Livvic"/>
                <a:sym typeface="Livvic"/>
              </a:defRPr>
            </a:lvl5pPr>
            <a:lvl6pPr lvl="5" rtl="0" algn="ctr">
              <a:lnSpc>
                <a:spcPct val="100000"/>
              </a:lnSpc>
              <a:spcBef>
                <a:spcPts val="0"/>
              </a:spcBef>
              <a:spcAft>
                <a:spcPts val="0"/>
              </a:spcAft>
              <a:buNone/>
              <a:defRPr>
                <a:latin typeface="Livvic"/>
                <a:ea typeface="Livvic"/>
                <a:cs typeface="Livvic"/>
                <a:sym typeface="Livvic"/>
              </a:defRPr>
            </a:lvl6pPr>
            <a:lvl7pPr lvl="6" rtl="0" algn="ctr">
              <a:lnSpc>
                <a:spcPct val="100000"/>
              </a:lnSpc>
              <a:spcBef>
                <a:spcPts val="0"/>
              </a:spcBef>
              <a:spcAft>
                <a:spcPts val="0"/>
              </a:spcAft>
              <a:buNone/>
              <a:defRPr>
                <a:latin typeface="Livvic"/>
                <a:ea typeface="Livvic"/>
                <a:cs typeface="Livvic"/>
                <a:sym typeface="Livvic"/>
              </a:defRPr>
            </a:lvl7pPr>
            <a:lvl8pPr lvl="7" rtl="0" algn="ctr">
              <a:lnSpc>
                <a:spcPct val="100000"/>
              </a:lnSpc>
              <a:spcBef>
                <a:spcPts val="0"/>
              </a:spcBef>
              <a:spcAft>
                <a:spcPts val="0"/>
              </a:spcAft>
              <a:buNone/>
              <a:defRPr>
                <a:latin typeface="Livvic"/>
                <a:ea typeface="Livvic"/>
                <a:cs typeface="Livvic"/>
                <a:sym typeface="Livvic"/>
              </a:defRPr>
            </a:lvl8pPr>
            <a:lvl9pPr lvl="8" rtl="0" algn="ctr">
              <a:lnSpc>
                <a:spcPct val="100000"/>
              </a:lnSpc>
              <a:spcBef>
                <a:spcPts val="0"/>
              </a:spcBef>
              <a:spcAft>
                <a:spcPts val="0"/>
              </a:spcAft>
              <a:buNone/>
              <a:defRPr>
                <a:latin typeface="Livvic"/>
                <a:ea typeface="Livvic"/>
                <a:cs typeface="Livvic"/>
                <a:sym typeface="Livvic"/>
              </a:defRPr>
            </a:lvl9pPr>
          </a:lstStyle>
          <a:p/>
        </p:txBody>
      </p:sp>
      <p:sp>
        <p:nvSpPr>
          <p:cNvPr id="15" name="Google Shape;15;p4"/>
          <p:cNvSpPr txBox="1"/>
          <p:nvPr>
            <p:ph type="title"/>
          </p:nvPr>
        </p:nvSpPr>
        <p:spPr>
          <a:xfrm>
            <a:off x="1101028" y="1456631"/>
            <a:ext cx="3037200" cy="5286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b="0" sz="3000"/>
            </a:lvl1pPr>
            <a:lvl2pPr lvl="1" rtl="0" algn="ctr">
              <a:spcBef>
                <a:spcPts val="0"/>
              </a:spcBef>
              <a:spcAft>
                <a:spcPts val="0"/>
              </a:spcAft>
              <a:buNone/>
              <a:defRPr b="0" sz="3000">
                <a:latin typeface="Roboto Slab Regular"/>
                <a:ea typeface="Roboto Slab Regular"/>
                <a:cs typeface="Roboto Slab Regular"/>
                <a:sym typeface="Roboto Slab Regular"/>
              </a:defRPr>
            </a:lvl2pPr>
            <a:lvl3pPr lvl="2" rtl="0" algn="ctr">
              <a:spcBef>
                <a:spcPts val="0"/>
              </a:spcBef>
              <a:spcAft>
                <a:spcPts val="0"/>
              </a:spcAft>
              <a:buNone/>
              <a:defRPr b="0" sz="3000">
                <a:latin typeface="Roboto Slab Regular"/>
                <a:ea typeface="Roboto Slab Regular"/>
                <a:cs typeface="Roboto Slab Regular"/>
                <a:sym typeface="Roboto Slab Regular"/>
              </a:defRPr>
            </a:lvl3pPr>
            <a:lvl4pPr lvl="3" rtl="0" algn="ctr">
              <a:spcBef>
                <a:spcPts val="0"/>
              </a:spcBef>
              <a:spcAft>
                <a:spcPts val="0"/>
              </a:spcAft>
              <a:buNone/>
              <a:defRPr b="0" sz="3000">
                <a:latin typeface="Roboto Slab Regular"/>
                <a:ea typeface="Roboto Slab Regular"/>
                <a:cs typeface="Roboto Slab Regular"/>
                <a:sym typeface="Roboto Slab Regular"/>
              </a:defRPr>
            </a:lvl4pPr>
            <a:lvl5pPr lvl="4" rtl="0" algn="ctr">
              <a:spcBef>
                <a:spcPts val="0"/>
              </a:spcBef>
              <a:spcAft>
                <a:spcPts val="0"/>
              </a:spcAft>
              <a:buNone/>
              <a:defRPr b="0" sz="3000">
                <a:latin typeface="Roboto Slab Regular"/>
                <a:ea typeface="Roboto Slab Regular"/>
                <a:cs typeface="Roboto Slab Regular"/>
                <a:sym typeface="Roboto Slab Regular"/>
              </a:defRPr>
            </a:lvl5pPr>
            <a:lvl6pPr lvl="5" rtl="0" algn="ctr">
              <a:spcBef>
                <a:spcPts val="0"/>
              </a:spcBef>
              <a:spcAft>
                <a:spcPts val="0"/>
              </a:spcAft>
              <a:buNone/>
              <a:defRPr b="0" sz="3000">
                <a:latin typeface="Roboto Slab Regular"/>
                <a:ea typeface="Roboto Slab Regular"/>
                <a:cs typeface="Roboto Slab Regular"/>
                <a:sym typeface="Roboto Slab Regular"/>
              </a:defRPr>
            </a:lvl6pPr>
            <a:lvl7pPr lvl="6" rtl="0" algn="ctr">
              <a:spcBef>
                <a:spcPts val="0"/>
              </a:spcBef>
              <a:spcAft>
                <a:spcPts val="0"/>
              </a:spcAft>
              <a:buNone/>
              <a:defRPr b="0" sz="3000">
                <a:latin typeface="Roboto Slab Regular"/>
                <a:ea typeface="Roboto Slab Regular"/>
                <a:cs typeface="Roboto Slab Regular"/>
                <a:sym typeface="Roboto Slab Regular"/>
              </a:defRPr>
            </a:lvl7pPr>
            <a:lvl8pPr lvl="7" rtl="0" algn="ctr">
              <a:spcBef>
                <a:spcPts val="0"/>
              </a:spcBef>
              <a:spcAft>
                <a:spcPts val="0"/>
              </a:spcAft>
              <a:buNone/>
              <a:defRPr b="0" sz="3000">
                <a:latin typeface="Roboto Slab Regular"/>
                <a:ea typeface="Roboto Slab Regular"/>
                <a:cs typeface="Roboto Slab Regular"/>
                <a:sym typeface="Roboto Slab Regular"/>
              </a:defRPr>
            </a:lvl8pPr>
            <a:lvl9pPr lvl="8" rtl="0" algn="ctr">
              <a:spcBef>
                <a:spcPts val="0"/>
              </a:spcBef>
              <a:spcAft>
                <a:spcPts val="0"/>
              </a:spcAft>
              <a:buNone/>
              <a:defRPr b="0" sz="3000">
                <a:latin typeface="Roboto Slab Regular"/>
                <a:ea typeface="Roboto Slab Regular"/>
                <a:cs typeface="Roboto Slab Regular"/>
                <a:sym typeface="Roboto Slab Regul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6" name="Shape 16"/>
        <p:cNvGrpSpPr/>
        <p:nvPr/>
      </p:nvGrpSpPr>
      <p:grpSpPr>
        <a:xfrm>
          <a:off x="0" y="0"/>
          <a:ext cx="0" cy="0"/>
          <a:chOff x="0" y="0"/>
          <a:chExt cx="0" cy="0"/>
        </a:xfrm>
      </p:grpSpPr>
      <p:sp>
        <p:nvSpPr>
          <p:cNvPr id="17" name="Google Shape;17;p5"/>
          <p:cNvSpPr txBox="1"/>
          <p:nvPr>
            <p:ph idx="1" type="subTitle"/>
          </p:nvPr>
        </p:nvSpPr>
        <p:spPr>
          <a:xfrm>
            <a:off x="3023375" y="1675677"/>
            <a:ext cx="3097200" cy="99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atin typeface="Livvic"/>
                <a:ea typeface="Livvic"/>
                <a:cs typeface="Livvic"/>
                <a:sym typeface="Livvic"/>
              </a:defRPr>
            </a:lvl1pPr>
            <a:lvl2pPr lvl="1" rtl="0" algn="ctr">
              <a:lnSpc>
                <a:spcPct val="100000"/>
              </a:lnSpc>
              <a:spcBef>
                <a:spcPts val="1600"/>
              </a:spcBef>
              <a:spcAft>
                <a:spcPts val="0"/>
              </a:spcAft>
              <a:buNone/>
              <a:defRPr sz="1400">
                <a:latin typeface="Livvic"/>
                <a:ea typeface="Livvic"/>
                <a:cs typeface="Livvic"/>
                <a:sym typeface="Livvic"/>
              </a:defRPr>
            </a:lvl2pPr>
            <a:lvl3pPr lvl="2" rtl="0" algn="ctr">
              <a:lnSpc>
                <a:spcPct val="100000"/>
              </a:lnSpc>
              <a:spcBef>
                <a:spcPts val="1600"/>
              </a:spcBef>
              <a:spcAft>
                <a:spcPts val="0"/>
              </a:spcAft>
              <a:buNone/>
              <a:defRPr sz="1400">
                <a:latin typeface="Livvic"/>
                <a:ea typeface="Livvic"/>
                <a:cs typeface="Livvic"/>
                <a:sym typeface="Livvic"/>
              </a:defRPr>
            </a:lvl3pPr>
            <a:lvl4pPr lvl="3" rtl="0" algn="ctr">
              <a:lnSpc>
                <a:spcPct val="100000"/>
              </a:lnSpc>
              <a:spcBef>
                <a:spcPts val="1600"/>
              </a:spcBef>
              <a:spcAft>
                <a:spcPts val="0"/>
              </a:spcAft>
              <a:buNone/>
              <a:defRPr sz="1400">
                <a:latin typeface="Livvic"/>
                <a:ea typeface="Livvic"/>
                <a:cs typeface="Livvic"/>
                <a:sym typeface="Livvic"/>
              </a:defRPr>
            </a:lvl4pPr>
            <a:lvl5pPr lvl="4" rtl="0" algn="ctr">
              <a:lnSpc>
                <a:spcPct val="100000"/>
              </a:lnSpc>
              <a:spcBef>
                <a:spcPts val="1600"/>
              </a:spcBef>
              <a:spcAft>
                <a:spcPts val="0"/>
              </a:spcAft>
              <a:buNone/>
              <a:defRPr sz="1400">
                <a:latin typeface="Livvic"/>
                <a:ea typeface="Livvic"/>
                <a:cs typeface="Livvic"/>
                <a:sym typeface="Livvic"/>
              </a:defRPr>
            </a:lvl5pPr>
            <a:lvl6pPr lvl="5" rtl="0" algn="ctr">
              <a:lnSpc>
                <a:spcPct val="100000"/>
              </a:lnSpc>
              <a:spcBef>
                <a:spcPts val="1600"/>
              </a:spcBef>
              <a:spcAft>
                <a:spcPts val="0"/>
              </a:spcAft>
              <a:buNone/>
              <a:defRPr sz="1400">
                <a:latin typeface="Livvic"/>
                <a:ea typeface="Livvic"/>
                <a:cs typeface="Livvic"/>
                <a:sym typeface="Livvic"/>
              </a:defRPr>
            </a:lvl6pPr>
            <a:lvl7pPr lvl="6" rtl="0" algn="ctr">
              <a:lnSpc>
                <a:spcPct val="100000"/>
              </a:lnSpc>
              <a:spcBef>
                <a:spcPts val="1600"/>
              </a:spcBef>
              <a:spcAft>
                <a:spcPts val="0"/>
              </a:spcAft>
              <a:buNone/>
              <a:defRPr sz="1400">
                <a:latin typeface="Livvic"/>
                <a:ea typeface="Livvic"/>
                <a:cs typeface="Livvic"/>
                <a:sym typeface="Livvic"/>
              </a:defRPr>
            </a:lvl7pPr>
            <a:lvl8pPr lvl="7" rtl="0" algn="ctr">
              <a:lnSpc>
                <a:spcPct val="100000"/>
              </a:lnSpc>
              <a:spcBef>
                <a:spcPts val="1600"/>
              </a:spcBef>
              <a:spcAft>
                <a:spcPts val="0"/>
              </a:spcAft>
              <a:buNone/>
              <a:defRPr sz="1400">
                <a:latin typeface="Livvic"/>
                <a:ea typeface="Livvic"/>
                <a:cs typeface="Livvic"/>
                <a:sym typeface="Livvic"/>
              </a:defRPr>
            </a:lvl8pPr>
            <a:lvl9pPr lvl="8" rtl="0" algn="ctr">
              <a:lnSpc>
                <a:spcPct val="100000"/>
              </a:lnSpc>
              <a:spcBef>
                <a:spcPts val="1600"/>
              </a:spcBef>
              <a:spcAft>
                <a:spcPts val="1600"/>
              </a:spcAft>
              <a:buNone/>
              <a:defRPr sz="1400">
                <a:latin typeface="Livvic"/>
                <a:ea typeface="Livvic"/>
                <a:cs typeface="Livvic"/>
                <a:sym typeface="Livvic"/>
              </a:defRPr>
            </a:lvl9pPr>
          </a:lstStyle>
          <a:p/>
        </p:txBody>
      </p:sp>
      <p:sp>
        <p:nvSpPr>
          <p:cNvPr id="18" name="Google Shape;18;p5"/>
          <p:cNvSpPr txBox="1"/>
          <p:nvPr>
            <p:ph type="ctrTitle"/>
          </p:nvPr>
        </p:nvSpPr>
        <p:spPr>
          <a:xfrm>
            <a:off x="1935550" y="359450"/>
            <a:ext cx="5273100" cy="969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b="0"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9" name="Google Shape;19;p5"/>
          <p:cNvSpPr txBox="1"/>
          <p:nvPr>
            <p:ph idx="2" type="subTitle"/>
          </p:nvPr>
        </p:nvSpPr>
        <p:spPr>
          <a:xfrm>
            <a:off x="3591150" y="1474467"/>
            <a:ext cx="1961700" cy="3774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None/>
              <a:defRPr sz="2000">
                <a:latin typeface="Redressed"/>
                <a:ea typeface="Redressed"/>
                <a:cs typeface="Redressed"/>
                <a:sym typeface="Redressed"/>
              </a:defRPr>
            </a:lvl1pPr>
            <a:lvl2pPr lvl="1" rtl="0" algn="ctr">
              <a:lnSpc>
                <a:spcPct val="100000"/>
              </a:lnSpc>
              <a:spcBef>
                <a:spcPts val="0"/>
              </a:spcBef>
              <a:spcAft>
                <a:spcPts val="0"/>
              </a:spcAft>
              <a:buNone/>
              <a:defRPr sz="2000">
                <a:latin typeface="Redressed"/>
                <a:ea typeface="Redressed"/>
                <a:cs typeface="Redressed"/>
                <a:sym typeface="Redressed"/>
              </a:defRPr>
            </a:lvl2pPr>
            <a:lvl3pPr lvl="2" rtl="0" algn="ctr">
              <a:lnSpc>
                <a:spcPct val="100000"/>
              </a:lnSpc>
              <a:spcBef>
                <a:spcPts val="0"/>
              </a:spcBef>
              <a:spcAft>
                <a:spcPts val="0"/>
              </a:spcAft>
              <a:buNone/>
              <a:defRPr sz="2000">
                <a:latin typeface="Redressed"/>
                <a:ea typeface="Redressed"/>
                <a:cs typeface="Redressed"/>
                <a:sym typeface="Redressed"/>
              </a:defRPr>
            </a:lvl3pPr>
            <a:lvl4pPr lvl="3" rtl="0" algn="ctr">
              <a:lnSpc>
                <a:spcPct val="100000"/>
              </a:lnSpc>
              <a:spcBef>
                <a:spcPts val="0"/>
              </a:spcBef>
              <a:spcAft>
                <a:spcPts val="0"/>
              </a:spcAft>
              <a:buNone/>
              <a:defRPr sz="2000">
                <a:latin typeface="Redressed"/>
                <a:ea typeface="Redressed"/>
                <a:cs typeface="Redressed"/>
                <a:sym typeface="Redressed"/>
              </a:defRPr>
            </a:lvl4pPr>
            <a:lvl5pPr lvl="4" rtl="0" algn="ctr">
              <a:lnSpc>
                <a:spcPct val="100000"/>
              </a:lnSpc>
              <a:spcBef>
                <a:spcPts val="0"/>
              </a:spcBef>
              <a:spcAft>
                <a:spcPts val="0"/>
              </a:spcAft>
              <a:buNone/>
              <a:defRPr sz="2000">
                <a:latin typeface="Redressed"/>
                <a:ea typeface="Redressed"/>
                <a:cs typeface="Redressed"/>
                <a:sym typeface="Redressed"/>
              </a:defRPr>
            </a:lvl5pPr>
            <a:lvl6pPr lvl="5" rtl="0" algn="ctr">
              <a:lnSpc>
                <a:spcPct val="100000"/>
              </a:lnSpc>
              <a:spcBef>
                <a:spcPts val="0"/>
              </a:spcBef>
              <a:spcAft>
                <a:spcPts val="0"/>
              </a:spcAft>
              <a:buNone/>
              <a:defRPr sz="2000">
                <a:latin typeface="Redressed"/>
                <a:ea typeface="Redressed"/>
                <a:cs typeface="Redressed"/>
                <a:sym typeface="Redressed"/>
              </a:defRPr>
            </a:lvl6pPr>
            <a:lvl7pPr lvl="6" rtl="0" algn="ctr">
              <a:lnSpc>
                <a:spcPct val="100000"/>
              </a:lnSpc>
              <a:spcBef>
                <a:spcPts val="0"/>
              </a:spcBef>
              <a:spcAft>
                <a:spcPts val="0"/>
              </a:spcAft>
              <a:buNone/>
              <a:defRPr sz="2000">
                <a:latin typeface="Redressed"/>
                <a:ea typeface="Redressed"/>
                <a:cs typeface="Redressed"/>
                <a:sym typeface="Redressed"/>
              </a:defRPr>
            </a:lvl7pPr>
            <a:lvl8pPr lvl="7" rtl="0" algn="ctr">
              <a:lnSpc>
                <a:spcPct val="100000"/>
              </a:lnSpc>
              <a:spcBef>
                <a:spcPts val="0"/>
              </a:spcBef>
              <a:spcAft>
                <a:spcPts val="0"/>
              </a:spcAft>
              <a:buNone/>
              <a:defRPr sz="2000">
                <a:latin typeface="Redressed"/>
                <a:ea typeface="Redressed"/>
                <a:cs typeface="Redressed"/>
                <a:sym typeface="Redressed"/>
              </a:defRPr>
            </a:lvl8pPr>
            <a:lvl9pPr lvl="8" rtl="0" algn="ctr">
              <a:lnSpc>
                <a:spcPct val="100000"/>
              </a:lnSpc>
              <a:spcBef>
                <a:spcPts val="0"/>
              </a:spcBef>
              <a:spcAft>
                <a:spcPts val="0"/>
              </a:spcAft>
              <a:buNone/>
              <a:defRPr sz="2000">
                <a:latin typeface="Redressed"/>
                <a:ea typeface="Redressed"/>
                <a:cs typeface="Redressed"/>
                <a:sym typeface="Redressed"/>
              </a:defRPr>
            </a:lvl9pPr>
          </a:lstStyle>
          <a:p/>
        </p:txBody>
      </p:sp>
      <p:sp>
        <p:nvSpPr>
          <p:cNvPr id="20" name="Google Shape;20;p5"/>
          <p:cNvSpPr txBox="1"/>
          <p:nvPr>
            <p:ph idx="3" type="subTitle"/>
          </p:nvPr>
        </p:nvSpPr>
        <p:spPr>
          <a:xfrm>
            <a:off x="3591150" y="3146917"/>
            <a:ext cx="1961700" cy="3774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None/>
              <a:defRPr sz="2000">
                <a:latin typeface="Redressed"/>
                <a:ea typeface="Redressed"/>
                <a:cs typeface="Redressed"/>
                <a:sym typeface="Redressed"/>
              </a:defRPr>
            </a:lvl1pPr>
            <a:lvl2pPr lvl="1" rtl="0" algn="ctr">
              <a:lnSpc>
                <a:spcPct val="100000"/>
              </a:lnSpc>
              <a:spcBef>
                <a:spcPts val="0"/>
              </a:spcBef>
              <a:spcAft>
                <a:spcPts val="0"/>
              </a:spcAft>
              <a:buNone/>
              <a:defRPr sz="2000">
                <a:latin typeface="Redressed"/>
                <a:ea typeface="Redressed"/>
                <a:cs typeface="Redressed"/>
                <a:sym typeface="Redressed"/>
              </a:defRPr>
            </a:lvl2pPr>
            <a:lvl3pPr lvl="2" rtl="0" algn="ctr">
              <a:lnSpc>
                <a:spcPct val="100000"/>
              </a:lnSpc>
              <a:spcBef>
                <a:spcPts val="0"/>
              </a:spcBef>
              <a:spcAft>
                <a:spcPts val="0"/>
              </a:spcAft>
              <a:buNone/>
              <a:defRPr sz="2000">
                <a:latin typeface="Redressed"/>
                <a:ea typeface="Redressed"/>
                <a:cs typeface="Redressed"/>
                <a:sym typeface="Redressed"/>
              </a:defRPr>
            </a:lvl3pPr>
            <a:lvl4pPr lvl="3" rtl="0" algn="ctr">
              <a:lnSpc>
                <a:spcPct val="100000"/>
              </a:lnSpc>
              <a:spcBef>
                <a:spcPts val="0"/>
              </a:spcBef>
              <a:spcAft>
                <a:spcPts val="0"/>
              </a:spcAft>
              <a:buNone/>
              <a:defRPr sz="2000">
                <a:latin typeface="Redressed"/>
                <a:ea typeface="Redressed"/>
                <a:cs typeface="Redressed"/>
                <a:sym typeface="Redressed"/>
              </a:defRPr>
            </a:lvl4pPr>
            <a:lvl5pPr lvl="4" rtl="0" algn="ctr">
              <a:lnSpc>
                <a:spcPct val="100000"/>
              </a:lnSpc>
              <a:spcBef>
                <a:spcPts val="0"/>
              </a:spcBef>
              <a:spcAft>
                <a:spcPts val="0"/>
              </a:spcAft>
              <a:buNone/>
              <a:defRPr sz="2000">
                <a:latin typeface="Redressed"/>
                <a:ea typeface="Redressed"/>
                <a:cs typeface="Redressed"/>
                <a:sym typeface="Redressed"/>
              </a:defRPr>
            </a:lvl5pPr>
            <a:lvl6pPr lvl="5" rtl="0" algn="ctr">
              <a:lnSpc>
                <a:spcPct val="100000"/>
              </a:lnSpc>
              <a:spcBef>
                <a:spcPts val="0"/>
              </a:spcBef>
              <a:spcAft>
                <a:spcPts val="0"/>
              </a:spcAft>
              <a:buNone/>
              <a:defRPr sz="2000">
                <a:latin typeface="Redressed"/>
                <a:ea typeface="Redressed"/>
                <a:cs typeface="Redressed"/>
                <a:sym typeface="Redressed"/>
              </a:defRPr>
            </a:lvl6pPr>
            <a:lvl7pPr lvl="6" rtl="0" algn="ctr">
              <a:lnSpc>
                <a:spcPct val="100000"/>
              </a:lnSpc>
              <a:spcBef>
                <a:spcPts val="0"/>
              </a:spcBef>
              <a:spcAft>
                <a:spcPts val="0"/>
              </a:spcAft>
              <a:buNone/>
              <a:defRPr sz="2000">
                <a:latin typeface="Redressed"/>
                <a:ea typeface="Redressed"/>
                <a:cs typeface="Redressed"/>
                <a:sym typeface="Redressed"/>
              </a:defRPr>
            </a:lvl7pPr>
            <a:lvl8pPr lvl="7" rtl="0" algn="ctr">
              <a:lnSpc>
                <a:spcPct val="100000"/>
              </a:lnSpc>
              <a:spcBef>
                <a:spcPts val="0"/>
              </a:spcBef>
              <a:spcAft>
                <a:spcPts val="0"/>
              </a:spcAft>
              <a:buNone/>
              <a:defRPr sz="2000">
                <a:latin typeface="Redressed"/>
                <a:ea typeface="Redressed"/>
                <a:cs typeface="Redressed"/>
                <a:sym typeface="Redressed"/>
              </a:defRPr>
            </a:lvl8pPr>
            <a:lvl9pPr lvl="8" rtl="0" algn="ctr">
              <a:lnSpc>
                <a:spcPct val="100000"/>
              </a:lnSpc>
              <a:spcBef>
                <a:spcPts val="0"/>
              </a:spcBef>
              <a:spcAft>
                <a:spcPts val="0"/>
              </a:spcAft>
              <a:buNone/>
              <a:defRPr sz="2000">
                <a:latin typeface="Redressed"/>
                <a:ea typeface="Redressed"/>
                <a:cs typeface="Redressed"/>
                <a:sym typeface="Redressed"/>
              </a:defRPr>
            </a:lvl9pPr>
          </a:lstStyle>
          <a:p/>
        </p:txBody>
      </p:sp>
      <p:sp>
        <p:nvSpPr>
          <p:cNvPr id="21" name="Google Shape;21;p5"/>
          <p:cNvSpPr txBox="1"/>
          <p:nvPr>
            <p:ph idx="4" type="subTitle"/>
          </p:nvPr>
        </p:nvSpPr>
        <p:spPr>
          <a:xfrm>
            <a:off x="3084450" y="3348127"/>
            <a:ext cx="2975100" cy="99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atin typeface="Livvic"/>
                <a:ea typeface="Livvic"/>
                <a:cs typeface="Livvic"/>
                <a:sym typeface="Livvic"/>
              </a:defRPr>
            </a:lvl1pPr>
            <a:lvl2pPr lvl="1" rtl="0" algn="ctr">
              <a:lnSpc>
                <a:spcPct val="100000"/>
              </a:lnSpc>
              <a:spcBef>
                <a:spcPts val="1600"/>
              </a:spcBef>
              <a:spcAft>
                <a:spcPts val="0"/>
              </a:spcAft>
              <a:buNone/>
              <a:defRPr sz="1400">
                <a:latin typeface="Livvic"/>
                <a:ea typeface="Livvic"/>
                <a:cs typeface="Livvic"/>
                <a:sym typeface="Livvic"/>
              </a:defRPr>
            </a:lvl2pPr>
            <a:lvl3pPr lvl="2" rtl="0" algn="ctr">
              <a:lnSpc>
                <a:spcPct val="100000"/>
              </a:lnSpc>
              <a:spcBef>
                <a:spcPts val="1600"/>
              </a:spcBef>
              <a:spcAft>
                <a:spcPts val="0"/>
              </a:spcAft>
              <a:buNone/>
              <a:defRPr sz="1400">
                <a:latin typeface="Livvic"/>
                <a:ea typeface="Livvic"/>
                <a:cs typeface="Livvic"/>
                <a:sym typeface="Livvic"/>
              </a:defRPr>
            </a:lvl3pPr>
            <a:lvl4pPr lvl="3" rtl="0" algn="ctr">
              <a:lnSpc>
                <a:spcPct val="100000"/>
              </a:lnSpc>
              <a:spcBef>
                <a:spcPts val="1600"/>
              </a:spcBef>
              <a:spcAft>
                <a:spcPts val="0"/>
              </a:spcAft>
              <a:buNone/>
              <a:defRPr sz="1400">
                <a:latin typeface="Livvic"/>
                <a:ea typeface="Livvic"/>
                <a:cs typeface="Livvic"/>
                <a:sym typeface="Livvic"/>
              </a:defRPr>
            </a:lvl4pPr>
            <a:lvl5pPr lvl="4" rtl="0" algn="ctr">
              <a:lnSpc>
                <a:spcPct val="100000"/>
              </a:lnSpc>
              <a:spcBef>
                <a:spcPts val="1600"/>
              </a:spcBef>
              <a:spcAft>
                <a:spcPts val="0"/>
              </a:spcAft>
              <a:buNone/>
              <a:defRPr sz="1400">
                <a:latin typeface="Livvic"/>
                <a:ea typeface="Livvic"/>
                <a:cs typeface="Livvic"/>
                <a:sym typeface="Livvic"/>
              </a:defRPr>
            </a:lvl5pPr>
            <a:lvl6pPr lvl="5" rtl="0" algn="ctr">
              <a:lnSpc>
                <a:spcPct val="100000"/>
              </a:lnSpc>
              <a:spcBef>
                <a:spcPts val="1600"/>
              </a:spcBef>
              <a:spcAft>
                <a:spcPts val="0"/>
              </a:spcAft>
              <a:buNone/>
              <a:defRPr sz="1400">
                <a:latin typeface="Livvic"/>
                <a:ea typeface="Livvic"/>
                <a:cs typeface="Livvic"/>
                <a:sym typeface="Livvic"/>
              </a:defRPr>
            </a:lvl6pPr>
            <a:lvl7pPr lvl="6" rtl="0" algn="ctr">
              <a:lnSpc>
                <a:spcPct val="100000"/>
              </a:lnSpc>
              <a:spcBef>
                <a:spcPts val="1600"/>
              </a:spcBef>
              <a:spcAft>
                <a:spcPts val="0"/>
              </a:spcAft>
              <a:buNone/>
              <a:defRPr sz="1400">
                <a:latin typeface="Livvic"/>
                <a:ea typeface="Livvic"/>
                <a:cs typeface="Livvic"/>
                <a:sym typeface="Livvic"/>
              </a:defRPr>
            </a:lvl7pPr>
            <a:lvl8pPr lvl="7" rtl="0" algn="ctr">
              <a:lnSpc>
                <a:spcPct val="100000"/>
              </a:lnSpc>
              <a:spcBef>
                <a:spcPts val="1600"/>
              </a:spcBef>
              <a:spcAft>
                <a:spcPts val="0"/>
              </a:spcAft>
              <a:buNone/>
              <a:defRPr sz="1400">
                <a:latin typeface="Livvic"/>
                <a:ea typeface="Livvic"/>
                <a:cs typeface="Livvic"/>
                <a:sym typeface="Livvic"/>
              </a:defRPr>
            </a:lvl8pPr>
            <a:lvl9pPr lvl="8" rtl="0" algn="ctr">
              <a:lnSpc>
                <a:spcPct val="100000"/>
              </a:lnSpc>
              <a:spcBef>
                <a:spcPts val="1600"/>
              </a:spcBef>
              <a:spcAft>
                <a:spcPts val="1600"/>
              </a:spcAft>
              <a:buNone/>
              <a:defRPr sz="1400">
                <a:latin typeface="Livvic"/>
                <a:ea typeface="Livvic"/>
                <a:cs typeface="Livvic"/>
                <a:sym typeface="Livvic"/>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 name="Shape 22"/>
        <p:cNvGrpSpPr/>
        <p:nvPr/>
      </p:nvGrpSpPr>
      <p:grpSpPr>
        <a:xfrm>
          <a:off x="0" y="0"/>
          <a:ext cx="0" cy="0"/>
          <a:chOff x="0" y="0"/>
          <a:chExt cx="0" cy="0"/>
        </a:xfrm>
      </p:grpSpPr>
      <p:sp>
        <p:nvSpPr>
          <p:cNvPr id="23" name="Google Shape;23;p6"/>
          <p:cNvSpPr txBox="1"/>
          <p:nvPr>
            <p:ph type="title"/>
          </p:nvPr>
        </p:nvSpPr>
        <p:spPr>
          <a:xfrm>
            <a:off x="2439675" y="362239"/>
            <a:ext cx="42648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4" name="Shape 24"/>
        <p:cNvGrpSpPr/>
        <p:nvPr/>
      </p:nvGrpSpPr>
      <p:grpSpPr>
        <a:xfrm>
          <a:off x="0" y="0"/>
          <a:ext cx="0" cy="0"/>
          <a:chOff x="0" y="0"/>
          <a:chExt cx="0" cy="0"/>
        </a:xfrm>
      </p:grpSpPr>
      <p:sp>
        <p:nvSpPr>
          <p:cNvPr id="25" name="Google Shape;25;p7"/>
          <p:cNvSpPr txBox="1"/>
          <p:nvPr>
            <p:ph type="ctrTitle"/>
          </p:nvPr>
        </p:nvSpPr>
        <p:spPr>
          <a:xfrm>
            <a:off x="5826034" y="1395800"/>
            <a:ext cx="2711700" cy="998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b="0"/>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sp>
        <p:nvSpPr>
          <p:cNvPr id="26" name="Google Shape;26;p7"/>
          <p:cNvSpPr txBox="1"/>
          <p:nvPr>
            <p:ph idx="1" type="subTitle"/>
          </p:nvPr>
        </p:nvSpPr>
        <p:spPr>
          <a:xfrm>
            <a:off x="5375734" y="2462926"/>
            <a:ext cx="3162000" cy="2016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600">
                <a:solidFill>
                  <a:schemeClr val="accent3"/>
                </a:solidFill>
              </a:defRPr>
            </a:lvl1pPr>
            <a:lvl2pPr lvl="1" rtl="0" algn="r">
              <a:lnSpc>
                <a:spcPct val="100000"/>
              </a:lnSpc>
              <a:spcBef>
                <a:spcPts val="1600"/>
              </a:spcBef>
              <a:spcAft>
                <a:spcPts val="0"/>
              </a:spcAft>
              <a:buNone/>
              <a:defRPr sz="1600">
                <a:solidFill>
                  <a:schemeClr val="accent3"/>
                </a:solidFill>
              </a:defRPr>
            </a:lvl2pPr>
            <a:lvl3pPr lvl="2" rtl="0" algn="r">
              <a:lnSpc>
                <a:spcPct val="100000"/>
              </a:lnSpc>
              <a:spcBef>
                <a:spcPts val="1600"/>
              </a:spcBef>
              <a:spcAft>
                <a:spcPts val="0"/>
              </a:spcAft>
              <a:buNone/>
              <a:defRPr sz="1600">
                <a:solidFill>
                  <a:schemeClr val="accent3"/>
                </a:solidFill>
              </a:defRPr>
            </a:lvl3pPr>
            <a:lvl4pPr lvl="3" rtl="0" algn="r">
              <a:lnSpc>
                <a:spcPct val="100000"/>
              </a:lnSpc>
              <a:spcBef>
                <a:spcPts val="1600"/>
              </a:spcBef>
              <a:spcAft>
                <a:spcPts val="0"/>
              </a:spcAft>
              <a:buNone/>
              <a:defRPr sz="1600">
                <a:solidFill>
                  <a:schemeClr val="accent3"/>
                </a:solidFill>
              </a:defRPr>
            </a:lvl4pPr>
            <a:lvl5pPr lvl="4" rtl="0" algn="r">
              <a:lnSpc>
                <a:spcPct val="100000"/>
              </a:lnSpc>
              <a:spcBef>
                <a:spcPts val="1600"/>
              </a:spcBef>
              <a:spcAft>
                <a:spcPts val="0"/>
              </a:spcAft>
              <a:buNone/>
              <a:defRPr sz="1600">
                <a:solidFill>
                  <a:schemeClr val="accent3"/>
                </a:solidFill>
              </a:defRPr>
            </a:lvl5pPr>
            <a:lvl6pPr lvl="5" rtl="0" algn="r">
              <a:lnSpc>
                <a:spcPct val="100000"/>
              </a:lnSpc>
              <a:spcBef>
                <a:spcPts val="1600"/>
              </a:spcBef>
              <a:spcAft>
                <a:spcPts val="0"/>
              </a:spcAft>
              <a:buNone/>
              <a:defRPr sz="1600">
                <a:solidFill>
                  <a:schemeClr val="accent3"/>
                </a:solidFill>
              </a:defRPr>
            </a:lvl6pPr>
            <a:lvl7pPr lvl="6" rtl="0" algn="r">
              <a:lnSpc>
                <a:spcPct val="100000"/>
              </a:lnSpc>
              <a:spcBef>
                <a:spcPts val="1600"/>
              </a:spcBef>
              <a:spcAft>
                <a:spcPts val="0"/>
              </a:spcAft>
              <a:buNone/>
              <a:defRPr sz="1600">
                <a:solidFill>
                  <a:schemeClr val="accent3"/>
                </a:solidFill>
              </a:defRPr>
            </a:lvl7pPr>
            <a:lvl8pPr lvl="7" rtl="0" algn="r">
              <a:lnSpc>
                <a:spcPct val="100000"/>
              </a:lnSpc>
              <a:spcBef>
                <a:spcPts val="1600"/>
              </a:spcBef>
              <a:spcAft>
                <a:spcPts val="0"/>
              </a:spcAft>
              <a:buNone/>
              <a:defRPr sz="1600">
                <a:solidFill>
                  <a:schemeClr val="accent3"/>
                </a:solidFill>
              </a:defRPr>
            </a:lvl8pPr>
            <a:lvl9pPr lvl="8" rtl="0" algn="r">
              <a:lnSpc>
                <a:spcPct val="100000"/>
              </a:lnSpc>
              <a:spcBef>
                <a:spcPts val="1600"/>
              </a:spcBef>
              <a:spcAft>
                <a:spcPts val="1600"/>
              </a:spcAft>
              <a:buNone/>
              <a:defRPr sz="1600">
                <a:solidFill>
                  <a:schemeClr val="accent3"/>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7" name="Shape 27"/>
        <p:cNvGrpSpPr/>
        <p:nvPr/>
      </p:nvGrpSpPr>
      <p:grpSpPr>
        <a:xfrm>
          <a:off x="0" y="0"/>
          <a:ext cx="0" cy="0"/>
          <a:chOff x="0" y="0"/>
          <a:chExt cx="0" cy="0"/>
        </a:xfrm>
      </p:grpSpPr>
      <p:sp>
        <p:nvSpPr>
          <p:cNvPr id="28" name="Google Shape;28;p8"/>
          <p:cNvSpPr txBox="1"/>
          <p:nvPr>
            <p:ph type="title"/>
          </p:nvPr>
        </p:nvSpPr>
        <p:spPr>
          <a:xfrm>
            <a:off x="606124" y="701643"/>
            <a:ext cx="3955500" cy="9675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4800"/>
              <a:buNone/>
              <a:defRPr b="0" sz="2600"/>
            </a:lvl1pPr>
            <a:lvl2pPr lvl="1">
              <a:spcBef>
                <a:spcPts val="0"/>
              </a:spcBef>
              <a:spcAft>
                <a:spcPts val="0"/>
              </a:spcAft>
              <a:buClr>
                <a:schemeClr val="accent3"/>
              </a:buClr>
              <a:buSzPts val="4800"/>
              <a:buNone/>
              <a:defRPr sz="4800">
                <a:solidFill>
                  <a:schemeClr val="accent3"/>
                </a:solidFill>
              </a:defRPr>
            </a:lvl2pPr>
            <a:lvl3pPr lvl="2">
              <a:spcBef>
                <a:spcPts val="0"/>
              </a:spcBef>
              <a:spcAft>
                <a:spcPts val="0"/>
              </a:spcAft>
              <a:buClr>
                <a:schemeClr val="accent3"/>
              </a:buClr>
              <a:buSzPts val="4800"/>
              <a:buNone/>
              <a:defRPr sz="4800">
                <a:solidFill>
                  <a:schemeClr val="accent3"/>
                </a:solidFill>
              </a:defRPr>
            </a:lvl3pPr>
            <a:lvl4pPr lvl="3">
              <a:spcBef>
                <a:spcPts val="0"/>
              </a:spcBef>
              <a:spcAft>
                <a:spcPts val="0"/>
              </a:spcAft>
              <a:buClr>
                <a:schemeClr val="accent3"/>
              </a:buClr>
              <a:buSzPts val="4800"/>
              <a:buNone/>
              <a:defRPr sz="4800">
                <a:solidFill>
                  <a:schemeClr val="accent3"/>
                </a:solidFill>
              </a:defRPr>
            </a:lvl4pPr>
            <a:lvl5pPr lvl="4">
              <a:spcBef>
                <a:spcPts val="0"/>
              </a:spcBef>
              <a:spcAft>
                <a:spcPts val="0"/>
              </a:spcAft>
              <a:buClr>
                <a:schemeClr val="accent3"/>
              </a:buClr>
              <a:buSzPts val="4800"/>
              <a:buNone/>
              <a:defRPr sz="4800">
                <a:solidFill>
                  <a:schemeClr val="accent3"/>
                </a:solidFill>
              </a:defRPr>
            </a:lvl5pPr>
            <a:lvl6pPr lvl="5">
              <a:spcBef>
                <a:spcPts val="0"/>
              </a:spcBef>
              <a:spcAft>
                <a:spcPts val="0"/>
              </a:spcAft>
              <a:buClr>
                <a:schemeClr val="accent3"/>
              </a:buClr>
              <a:buSzPts val="4800"/>
              <a:buNone/>
              <a:defRPr sz="4800">
                <a:solidFill>
                  <a:schemeClr val="accent3"/>
                </a:solidFill>
              </a:defRPr>
            </a:lvl6pPr>
            <a:lvl7pPr lvl="6">
              <a:spcBef>
                <a:spcPts val="0"/>
              </a:spcBef>
              <a:spcAft>
                <a:spcPts val="0"/>
              </a:spcAft>
              <a:buClr>
                <a:schemeClr val="accent3"/>
              </a:buClr>
              <a:buSzPts val="4800"/>
              <a:buNone/>
              <a:defRPr sz="4800">
                <a:solidFill>
                  <a:schemeClr val="accent3"/>
                </a:solidFill>
              </a:defRPr>
            </a:lvl7pPr>
            <a:lvl8pPr lvl="7">
              <a:spcBef>
                <a:spcPts val="0"/>
              </a:spcBef>
              <a:spcAft>
                <a:spcPts val="0"/>
              </a:spcAft>
              <a:buClr>
                <a:schemeClr val="accent3"/>
              </a:buClr>
              <a:buSzPts val="4800"/>
              <a:buNone/>
              <a:defRPr sz="4800">
                <a:solidFill>
                  <a:schemeClr val="accent3"/>
                </a:solidFill>
              </a:defRPr>
            </a:lvl8pPr>
            <a:lvl9pPr lvl="8">
              <a:spcBef>
                <a:spcPts val="0"/>
              </a:spcBef>
              <a:spcAft>
                <a:spcPts val="0"/>
              </a:spcAft>
              <a:buClr>
                <a:schemeClr val="accent3"/>
              </a:buClr>
              <a:buSzPts val="4800"/>
              <a:buNone/>
              <a:defRPr sz="4800">
                <a:solidFill>
                  <a:schemeClr val="accent3"/>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9" name="Shape 29"/>
        <p:cNvGrpSpPr/>
        <p:nvPr/>
      </p:nvGrpSpPr>
      <p:grpSpPr>
        <a:xfrm>
          <a:off x="0" y="0"/>
          <a:ext cx="0" cy="0"/>
          <a:chOff x="0" y="0"/>
          <a:chExt cx="0" cy="0"/>
        </a:xfrm>
      </p:grpSpPr>
      <p:sp>
        <p:nvSpPr>
          <p:cNvPr id="30" name="Google Shape;30;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1" name="Google Shape;31;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2" name="Google Shape;32;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3" name="Shape 33"/>
        <p:cNvGrpSpPr/>
        <p:nvPr/>
      </p:nvGrpSpPr>
      <p:grpSpPr>
        <a:xfrm>
          <a:off x="0" y="0"/>
          <a:ext cx="0" cy="0"/>
          <a:chOff x="0" y="0"/>
          <a:chExt cx="0" cy="0"/>
        </a:xfrm>
      </p:grpSpPr>
      <p:sp>
        <p:nvSpPr>
          <p:cNvPr id="34" name="Google Shape;34;p10"/>
          <p:cNvSpPr txBox="1"/>
          <p:nvPr>
            <p:ph type="ctrTitle"/>
          </p:nvPr>
        </p:nvSpPr>
        <p:spPr>
          <a:xfrm>
            <a:off x="3134250" y="3878388"/>
            <a:ext cx="2875500" cy="57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1400"/>
              <a:buFont typeface="Livvic"/>
              <a:buNone/>
              <a:defRPr sz="1800">
                <a:latin typeface="Livvic"/>
                <a:ea typeface="Livvic"/>
                <a:cs typeface="Livvic"/>
                <a:sym typeface="Livvic"/>
              </a:defRPr>
            </a:lvl1pPr>
            <a:lvl2pPr lvl="1" rtl="0" algn="ctr">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2pPr>
            <a:lvl3pPr lvl="2" rtl="0" algn="ctr">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3pPr>
            <a:lvl4pPr lvl="3" rtl="0" algn="ctr">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4pPr>
            <a:lvl5pPr lvl="4" rtl="0" algn="ctr">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5pPr>
            <a:lvl6pPr lvl="5" rtl="0" algn="ctr">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6pPr>
            <a:lvl7pPr lvl="6" rtl="0" algn="ctr">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7pPr>
            <a:lvl8pPr lvl="7" rtl="0" algn="ctr">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8pPr>
            <a:lvl9pPr lvl="8" rtl="0" algn="ctr">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9pPr>
          </a:lstStyle>
          <a:p/>
        </p:txBody>
      </p:sp>
      <p:sp>
        <p:nvSpPr>
          <p:cNvPr id="35" name="Google Shape;35;p10"/>
          <p:cNvSpPr txBox="1"/>
          <p:nvPr>
            <p:ph idx="1" type="subTitle"/>
          </p:nvPr>
        </p:nvSpPr>
        <p:spPr>
          <a:xfrm>
            <a:off x="1754500" y="700900"/>
            <a:ext cx="5634900" cy="19554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None/>
              <a:defRPr sz="3000">
                <a:latin typeface="Redressed"/>
                <a:ea typeface="Redressed"/>
                <a:cs typeface="Redressed"/>
                <a:sym typeface="Redressed"/>
              </a:defRPr>
            </a:lvl1pPr>
            <a:lvl2pPr lvl="1" rtl="0" algn="ctr">
              <a:lnSpc>
                <a:spcPct val="100000"/>
              </a:lnSpc>
              <a:spcBef>
                <a:spcPts val="0"/>
              </a:spcBef>
              <a:spcAft>
                <a:spcPts val="0"/>
              </a:spcAft>
              <a:buNone/>
              <a:defRPr sz="3000">
                <a:latin typeface="Redressed"/>
                <a:ea typeface="Redressed"/>
                <a:cs typeface="Redressed"/>
                <a:sym typeface="Redressed"/>
              </a:defRPr>
            </a:lvl2pPr>
            <a:lvl3pPr lvl="2" rtl="0" algn="ctr">
              <a:lnSpc>
                <a:spcPct val="100000"/>
              </a:lnSpc>
              <a:spcBef>
                <a:spcPts val="0"/>
              </a:spcBef>
              <a:spcAft>
                <a:spcPts val="0"/>
              </a:spcAft>
              <a:buNone/>
              <a:defRPr sz="3000">
                <a:latin typeface="Redressed"/>
                <a:ea typeface="Redressed"/>
                <a:cs typeface="Redressed"/>
                <a:sym typeface="Redressed"/>
              </a:defRPr>
            </a:lvl3pPr>
            <a:lvl4pPr lvl="3" rtl="0" algn="ctr">
              <a:lnSpc>
                <a:spcPct val="100000"/>
              </a:lnSpc>
              <a:spcBef>
                <a:spcPts val="0"/>
              </a:spcBef>
              <a:spcAft>
                <a:spcPts val="0"/>
              </a:spcAft>
              <a:buNone/>
              <a:defRPr sz="3000">
                <a:latin typeface="Redressed"/>
                <a:ea typeface="Redressed"/>
                <a:cs typeface="Redressed"/>
                <a:sym typeface="Redressed"/>
              </a:defRPr>
            </a:lvl4pPr>
            <a:lvl5pPr lvl="4" rtl="0" algn="ctr">
              <a:lnSpc>
                <a:spcPct val="100000"/>
              </a:lnSpc>
              <a:spcBef>
                <a:spcPts val="0"/>
              </a:spcBef>
              <a:spcAft>
                <a:spcPts val="0"/>
              </a:spcAft>
              <a:buNone/>
              <a:defRPr sz="3000">
                <a:latin typeface="Redressed"/>
                <a:ea typeface="Redressed"/>
                <a:cs typeface="Redressed"/>
                <a:sym typeface="Redressed"/>
              </a:defRPr>
            </a:lvl5pPr>
            <a:lvl6pPr lvl="5" rtl="0" algn="ctr">
              <a:lnSpc>
                <a:spcPct val="100000"/>
              </a:lnSpc>
              <a:spcBef>
                <a:spcPts val="0"/>
              </a:spcBef>
              <a:spcAft>
                <a:spcPts val="0"/>
              </a:spcAft>
              <a:buNone/>
              <a:defRPr sz="3000">
                <a:latin typeface="Redressed"/>
                <a:ea typeface="Redressed"/>
                <a:cs typeface="Redressed"/>
                <a:sym typeface="Redressed"/>
              </a:defRPr>
            </a:lvl6pPr>
            <a:lvl7pPr lvl="6" rtl="0" algn="ctr">
              <a:lnSpc>
                <a:spcPct val="100000"/>
              </a:lnSpc>
              <a:spcBef>
                <a:spcPts val="0"/>
              </a:spcBef>
              <a:spcAft>
                <a:spcPts val="0"/>
              </a:spcAft>
              <a:buNone/>
              <a:defRPr sz="3000">
                <a:latin typeface="Redressed"/>
                <a:ea typeface="Redressed"/>
                <a:cs typeface="Redressed"/>
                <a:sym typeface="Redressed"/>
              </a:defRPr>
            </a:lvl7pPr>
            <a:lvl8pPr lvl="7" rtl="0" algn="ctr">
              <a:lnSpc>
                <a:spcPct val="100000"/>
              </a:lnSpc>
              <a:spcBef>
                <a:spcPts val="0"/>
              </a:spcBef>
              <a:spcAft>
                <a:spcPts val="0"/>
              </a:spcAft>
              <a:buNone/>
              <a:defRPr sz="3000">
                <a:latin typeface="Redressed"/>
                <a:ea typeface="Redressed"/>
                <a:cs typeface="Redressed"/>
                <a:sym typeface="Redressed"/>
              </a:defRPr>
            </a:lvl8pPr>
            <a:lvl9pPr lvl="8" rtl="0" algn="ctr">
              <a:lnSpc>
                <a:spcPct val="100000"/>
              </a:lnSpc>
              <a:spcBef>
                <a:spcPts val="0"/>
              </a:spcBef>
              <a:spcAft>
                <a:spcPts val="0"/>
              </a:spcAft>
              <a:buNone/>
              <a:defRPr sz="3000">
                <a:latin typeface="Redressed"/>
                <a:ea typeface="Redressed"/>
                <a:cs typeface="Redressed"/>
                <a:sym typeface="Redressed"/>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slideLayout" Target="../slideLayouts/slideLayout21.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24" Type="http://schemas.openxmlformats.org/officeDocument/2006/relationships/theme" Target="../theme/theme2.xml"/><Relationship Id="rId12" Type="http://schemas.openxmlformats.org/officeDocument/2006/relationships/slideLayout" Target="../slideLayouts/slideLayout11.xml"/><Relationship Id="rId23" Type="http://schemas.openxmlformats.org/officeDocument/2006/relationships/slideLayout" Target="../slideLayouts/slideLayout22.xml"/><Relationship Id="rId1" Type="http://schemas.openxmlformats.org/officeDocument/2006/relationships/image" Target="../media/image20.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8585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1pPr>
            <a:lvl2pPr lvl="1">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2pPr>
            <a:lvl3pPr lvl="2">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3pPr>
            <a:lvl4pPr lvl="3">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4pPr>
            <a:lvl5pPr lvl="4">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5pPr>
            <a:lvl6pPr lvl="5">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6pPr>
            <a:lvl7pPr lvl="6">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7pPr>
            <a:lvl8pPr lvl="7">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8pPr>
            <a:lvl9pPr lvl="8">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9pPr>
          </a:lstStyle>
          <a:p/>
        </p:txBody>
      </p:sp>
      <p:sp>
        <p:nvSpPr>
          <p:cNvPr id="7" name="Google Shape;7;p1"/>
          <p:cNvSpPr txBox="1"/>
          <p:nvPr>
            <p:ph idx="1" type="body"/>
          </p:nvPr>
        </p:nvSpPr>
        <p:spPr>
          <a:xfrm>
            <a:off x="28585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Livvic Light"/>
              <a:buChar char="●"/>
              <a:defRPr sz="1800">
                <a:solidFill>
                  <a:schemeClr val="dk1"/>
                </a:solidFill>
                <a:latin typeface="Livvic Light"/>
                <a:ea typeface="Livvic Light"/>
                <a:cs typeface="Livvic Light"/>
                <a:sym typeface="Livvic Light"/>
              </a:defRPr>
            </a:lvl1pPr>
            <a:lvl2pPr indent="-317500" lvl="1" marL="9144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2pPr>
            <a:lvl3pPr indent="-317500" lvl="2" marL="13716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3pPr>
            <a:lvl4pPr indent="-317500" lvl="3" marL="18288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4pPr>
            <a:lvl5pPr indent="-317500" lvl="4" marL="22860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5pPr>
            <a:lvl6pPr indent="-317500" lvl="5" marL="27432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6pPr>
            <a:lvl7pPr indent="-317500" lvl="6" marL="32004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7pPr>
            <a:lvl8pPr indent="-317500" lvl="7" marL="36576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8pPr>
            <a:lvl9pPr indent="-317500" lvl="8" marL="4114800">
              <a:lnSpc>
                <a:spcPct val="115000"/>
              </a:lnSpc>
              <a:spcBef>
                <a:spcPts val="1600"/>
              </a:spcBef>
              <a:spcAft>
                <a:spcPts val="1600"/>
              </a:spcAft>
              <a:buClr>
                <a:schemeClr val="dk1"/>
              </a:buClr>
              <a:buSzPts val="1400"/>
              <a:buFont typeface="Livvic Light"/>
              <a:buChar char="■"/>
              <a:defRPr>
                <a:solidFill>
                  <a:schemeClr val="dk1"/>
                </a:solidFill>
                <a:latin typeface="Livvic Light"/>
                <a:ea typeface="Livvic Light"/>
                <a:cs typeface="Livvic Light"/>
                <a:sym typeface="Livvic Light"/>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E2A47"/>
        </a:solidFill>
      </p:bgPr>
    </p:bg>
    <p:spTree>
      <p:nvGrpSpPr>
        <p:cNvPr id="107" name="Shape 107"/>
        <p:cNvGrpSpPr/>
        <p:nvPr/>
      </p:nvGrpSpPr>
      <p:grpSpPr>
        <a:xfrm>
          <a:off x="0" y="0"/>
          <a:ext cx="0" cy="0"/>
          <a:chOff x="0" y="0"/>
          <a:chExt cx="0" cy="0"/>
        </a:xfrm>
      </p:grpSpPr>
      <p:sp>
        <p:nvSpPr>
          <p:cNvPr id="108" name="Google Shape;108;p24"/>
          <p:cNvSpPr txBox="1"/>
          <p:nvPr>
            <p:ph type="title"/>
          </p:nvPr>
        </p:nvSpPr>
        <p:spPr>
          <a:xfrm>
            <a:off x="1068100" y="933450"/>
            <a:ext cx="7047300" cy="4824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rt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p:txBody>
      </p:sp>
      <p:sp>
        <p:nvSpPr>
          <p:cNvPr id="109" name="Google Shape;109;p24"/>
          <p:cNvSpPr txBox="1"/>
          <p:nvPr>
            <p:ph idx="1" type="body"/>
          </p:nvPr>
        </p:nvSpPr>
        <p:spPr>
          <a:xfrm>
            <a:off x="1068100" y="1695450"/>
            <a:ext cx="7047300" cy="2502000"/>
          </a:xfrm>
          <a:prstGeom prst="rect">
            <a:avLst/>
          </a:prstGeom>
          <a:noFill/>
          <a:ln>
            <a:noFill/>
          </a:ln>
        </p:spPr>
        <p:txBody>
          <a:bodyPr anchorCtr="0" anchor="t" bIns="91425" lIns="91425" spcFirstLastPara="1" rIns="91425" wrap="square" tIns="91425">
            <a:noAutofit/>
          </a:bodyPr>
          <a:lstStyle>
            <a:lvl1pPr indent="-298450" lvl="0" marL="4572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indent="-298450" lvl="1" marL="9144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indent="-298450" lvl="2" marL="13716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indent="-298450" lvl="3" marL="18288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indent="-298450" lvl="4" marL="22860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indent="-298450" lvl="5" marL="27432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indent="-298450" lvl="6" marL="32004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indent="-298450" lvl="7" marL="36576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indent="-298450" lvl="8" marL="41148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p:txBody>
      </p:sp>
    </p:spTree>
  </p:cSld>
  <p:clrMap accent1="accent1" accent2="accent2" accent3="accent3" accent4="accent4" accent5="accent5" accent6="accent6" bg1="lt1" bg2="dk2" tx1="dk1" tx2="lt2" folHlink="folHlink" hlink="hlink"/>
  <p:sldLayoutIdLst>
    <p:sldLayoutId id="2147483670"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14.png"/><Relationship Id="rId6"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10.png"/><Relationship Id="rId5" Type="http://schemas.openxmlformats.org/officeDocument/2006/relationships/image" Target="../media/image17.png"/><Relationship Id="rId6"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10.png"/><Relationship Id="rId5" Type="http://schemas.openxmlformats.org/officeDocument/2006/relationships/image" Target="../media/image17.png"/><Relationship Id="rId6"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hyperlink" Target="http://www.youtube.com/watch?v=75jRm-phPoY" TargetMode="External"/><Relationship Id="rId4" Type="http://schemas.openxmlformats.org/officeDocument/2006/relationships/image" Target="../media/image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www.asha.org/policy/" TargetMode="External"/><Relationship Id="rId4" Type="http://schemas.openxmlformats.org/officeDocument/2006/relationships/hyperlink" Target="https://www.asha.org/njc/definition-of-communication-and-appropriate-targets/" TargetMode="External"/><Relationship Id="rId5" Type="http://schemas.openxmlformats.org/officeDocument/2006/relationships/hyperlink" Target="https://www.asha.org/public/speech/development/social-communication/" TargetMode="External"/><Relationship Id="rId6" Type="http://schemas.openxmlformats.org/officeDocument/2006/relationships/hyperlink" Target="https://www.hearingreview.com/practice-building/practice-management/continuing-education/ten-highlights-history-audiology#:~:text=The%20modern%20era%20of%20audiology,the%20family%20of%20healthcare%20professions" TargetMode="External"/><Relationship Id="rId7" Type="http://schemas.openxmlformats.org/officeDocument/2006/relationships/hyperlink" Target="https://www.youtube.com/watch?v=75jRm-phPoY&amp;t=1s" TargetMode="External"/><Relationship Id="rId8" Type="http://schemas.openxmlformats.org/officeDocument/2006/relationships/hyperlink" Target="https://www.youtube.com/watch?v=GrC5-s4CI64"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 Id="rId3" Type="http://schemas.openxmlformats.org/officeDocument/2006/relationships/hyperlink" Target="http://bit.ly/2PfT4lq" TargetMode="Externa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hyperlink" Target="https://www.youtube.com/watch?v=GrC5-s4CI64"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6"/>
          <p:cNvSpPr txBox="1"/>
          <p:nvPr>
            <p:ph idx="1" type="subTitle"/>
          </p:nvPr>
        </p:nvSpPr>
        <p:spPr>
          <a:xfrm>
            <a:off x="3077650" y="3529150"/>
            <a:ext cx="2988600" cy="577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The Profession</a:t>
            </a:r>
            <a:endParaRPr/>
          </a:p>
        </p:txBody>
      </p:sp>
      <p:sp>
        <p:nvSpPr>
          <p:cNvPr id="116" name="Google Shape;116;p26"/>
          <p:cNvSpPr txBox="1"/>
          <p:nvPr>
            <p:ph type="ctrTitle"/>
          </p:nvPr>
        </p:nvSpPr>
        <p:spPr>
          <a:xfrm>
            <a:off x="1923750" y="1091550"/>
            <a:ext cx="5296500" cy="2217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200"/>
              <a:t>Introduction to </a:t>
            </a:r>
            <a:endParaRPr sz="5200"/>
          </a:p>
          <a:p>
            <a:pPr indent="0" lvl="0" marL="0" rtl="0" algn="ctr">
              <a:spcBef>
                <a:spcPts val="0"/>
              </a:spcBef>
              <a:spcAft>
                <a:spcPts val="0"/>
              </a:spcAft>
              <a:buNone/>
            </a:pPr>
            <a:r>
              <a:rPr lang="en" sz="5200"/>
              <a:t>Audiology</a:t>
            </a:r>
            <a:endParaRPr sz="5200"/>
          </a:p>
        </p:txBody>
      </p:sp>
      <p:pic>
        <p:nvPicPr>
          <p:cNvPr id="117" name="Google Shape;117;p26"/>
          <p:cNvPicPr preferRelativeResize="0"/>
          <p:nvPr/>
        </p:nvPicPr>
        <p:blipFill>
          <a:blip r:embed="rId3">
            <a:alphaModFix/>
          </a:blip>
          <a:stretch>
            <a:fillRect/>
          </a:stretch>
        </p:blipFill>
        <p:spPr>
          <a:xfrm>
            <a:off x="-305275" y="3528900"/>
            <a:ext cx="3216325" cy="2149201"/>
          </a:xfrm>
          <a:prstGeom prst="rect">
            <a:avLst/>
          </a:prstGeom>
          <a:noFill/>
          <a:ln>
            <a:noFill/>
          </a:ln>
        </p:spPr>
      </p:pic>
      <p:pic>
        <p:nvPicPr>
          <p:cNvPr id="118" name="Google Shape;118;p26"/>
          <p:cNvPicPr preferRelativeResize="0"/>
          <p:nvPr/>
        </p:nvPicPr>
        <p:blipFill>
          <a:blip r:embed="rId4">
            <a:alphaModFix/>
          </a:blip>
          <a:stretch>
            <a:fillRect/>
          </a:stretch>
        </p:blipFill>
        <p:spPr>
          <a:xfrm flipH="1">
            <a:off x="6364923" y="-513250"/>
            <a:ext cx="3633526" cy="3183950"/>
          </a:xfrm>
          <a:prstGeom prst="rect">
            <a:avLst/>
          </a:prstGeom>
          <a:noFill/>
          <a:ln>
            <a:noFill/>
          </a:ln>
        </p:spPr>
      </p:pic>
      <p:grpSp>
        <p:nvGrpSpPr>
          <p:cNvPr id="119" name="Google Shape;119;p26"/>
          <p:cNvGrpSpPr/>
          <p:nvPr/>
        </p:nvGrpSpPr>
        <p:grpSpPr>
          <a:xfrm>
            <a:off x="3444291" y="3308807"/>
            <a:ext cx="2255901" cy="69575"/>
            <a:chOff x="446800" y="1721825"/>
            <a:chExt cx="259025" cy="18325"/>
          </a:xfrm>
        </p:grpSpPr>
        <p:sp>
          <p:nvSpPr>
            <p:cNvPr id="120" name="Google Shape;120;p26"/>
            <p:cNvSpPr/>
            <p:nvPr/>
          </p:nvSpPr>
          <p:spPr>
            <a:xfrm>
              <a:off x="447225" y="1724725"/>
              <a:ext cx="258600" cy="15425"/>
            </a:xfrm>
            <a:custGeom>
              <a:rect b="b" l="l" r="r" t="t"/>
              <a:pathLst>
                <a:path extrusionOk="0" h="617" w="10344">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6"/>
            <p:cNvSpPr/>
            <p:nvPr/>
          </p:nvSpPr>
          <p:spPr>
            <a:xfrm>
              <a:off x="446800" y="1721825"/>
              <a:ext cx="258725" cy="10325"/>
            </a:xfrm>
            <a:custGeom>
              <a:rect b="b" l="l" r="r" t="t"/>
              <a:pathLst>
                <a:path extrusionOk="0" h="413" w="10349">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2" name="Google Shape;122;p26"/>
          <p:cNvPicPr preferRelativeResize="0"/>
          <p:nvPr/>
        </p:nvPicPr>
        <p:blipFill rotWithShape="1">
          <a:blip r:embed="rId5">
            <a:alphaModFix/>
          </a:blip>
          <a:srcRect b="199" l="0" r="0" t="199"/>
          <a:stretch/>
        </p:blipFill>
        <p:spPr>
          <a:xfrm rot="902439">
            <a:off x="6476500" y="3528900"/>
            <a:ext cx="1432117" cy="1957549"/>
          </a:xfrm>
          <a:prstGeom prst="rect">
            <a:avLst/>
          </a:prstGeom>
          <a:noFill/>
          <a:ln>
            <a:noFill/>
          </a:ln>
        </p:spPr>
      </p:pic>
      <p:pic>
        <p:nvPicPr>
          <p:cNvPr id="123" name="Google Shape;123;p26"/>
          <p:cNvPicPr preferRelativeResize="0"/>
          <p:nvPr/>
        </p:nvPicPr>
        <p:blipFill>
          <a:blip r:embed="rId6">
            <a:alphaModFix/>
          </a:blip>
          <a:stretch>
            <a:fillRect/>
          </a:stretch>
        </p:blipFill>
        <p:spPr>
          <a:xfrm rot="723688">
            <a:off x="881224" y="-448266"/>
            <a:ext cx="2255899" cy="295363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5"/>
          <p:cNvSpPr txBox="1"/>
          <p:nvPr>
            <p:ph idx="1" type="body"/>
          </p:nvPr>
        </p:nvSpPr>
        <p:spPr>
          <a:xfrm>
            <a:off x="613325" y="1094051"/>
            <a:ext cx="7731000" cy="3646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Livvic"/>
                <a:ea typeface="Livvic"/>
                <a:cs typeface="Livvic"/>
                <a:sym typeface="Livvic"/>
              </a:rPr>
              <a:t>Important things to remember from the video:</a:t>
            </a:r>
            <a:endParaRPr sz="1800">
              <a:latin typeface="Livvic"/>
              <a:ea typeface="Livvic"/>
              <a:cs typeface="Livvic"/>
              <a:sym typeface="Livvic"/>
            </a:endParaRPr>
          </a:p>
          <a:p>
            <a:pPr indent="0" lvl="0" marL="0" rtl="0" algn="ctr">
              <a:spcBef>
                <a:spcPts val="0"/>
              </a:spcBef>
              <a:spcAft>
                <a:spcPts val="0"/>
              </a:spcAft>
              <a:buNone/>
            </a:pPr>
            <a:r>
              <a:rPr lang="en" sz="1800">
                <a:latin typeface="Livvic"/>
                <a:ea typeface="Livvic"/>
                <a:cs typeface="Livvic"/>
                <a:sym typeface="Livvic"/>
              </a:rPr>
              <a:t>What affects noise exposure → hearing loss?</a:t>
            </a:r>
            <a:endParaRPr sz="1800">
              <a:latin typeface="Livvic"/>
              <a:ea typeface="Livvic"/>
              <a:cs typeface="Livvic"/>
              <a:sym typeface="Livvic"/>
            </a:endParaRPr>
          </a:p>
          <a:p>
            <a:pPr indent="0" lvl="0" marL="0" rtl="0" algn="l">
              <a:spcBef>
                <a:spcPts val="0"/>
              </a:spcBef>
              <a:spcAft>
                <a:spcPts val="0"/>
              </a:spcAft>
              <a:buNone/>
            </a:pPr>
            <a:r>
              <a:rPr lang="en" sz="1800">
                <a:latin typeface="Livvic"/>
                <a:ea typeface="Livvic"/>
                <a:cs typeface="Livvic"/>
                <a:sym typeface="Livvic"/>
              </a:rPr>
              <a:t>	</a:t>
            </a:r>
            <a:endParaRPr sz="1800">
              <a:latin typeface="Livvic"/>
              <a:ea typeface="Livvic"/>
              <a:cs typeface="Livvic"/>
              <a:sym typeface="Livvic"/>
            </a:endParaRPr>
          </a:p>
          <a:p>
            <a:pPr indent="-342900" lvl="0" marL="457200" rtl="0" algn="l">
              <a:spcBef>
                <a:spcPts val="0"/>
              </a:spcBef>
              <a:spcAft>
                <a:spcPts val="0"/>
              </a:spcAft>
              <a:buSzPts val="1800"/>
              <a:buFont typeface="Livvic"/>
              <a:buChar char="●"/>
            </a:pPr>
            <a:r>
              <a:rPr lang="en" sz="1800">
                <a:latin typeface="Livvic"/>
                <a:ea typeface="Livvic"/>
                <a:cs typeface="Livvic"/>
                <a:sym typeface="Livvic"/>
              </a:rPr>
              <a:t>Decibels - level of noise</a:t>
            </a:r>
            <a:endParaRPr sz="1800">
              <a:latin typeface="Livvic"/>
              <a:ea typeface="Livvic"/>
              <a:cs typeface="Livvic"/>
              <a:sym typeface="Livvic"/>
            </a:endParaRPr>
          </a:p>
          <a:p>
            <a:pPr indent="-342900" lvl="1" marL="914400" rtl="0" algn="l">
              <a:spcBef>
                <a:spcPts val="0"/>
              </a:spcBef>
              <a:spcAft>
                <a:spcPts val="0"/>
              </a:spcAft>
              <a:buSzPts val="1800"/>
              <a:buFont typeface="Livvic"/>
              <a:buChar char="○"/>
            </a:pPr>
            <a:r>
              <a:rPr lang="en" sz="1800">
                <a:latin typeface="Livvic"/>
                <a:ea typeface="Livvic"/>
                <a:cs typeface="Livvic"/>
                <a:sym typeface="Livvic"/>
              </a:rPr>
              <a:t>Moderate/safe = 50-60dB</a:t>
            </a:r>
            <a:endParaRPr sz="1800">
              <a:latin typeface="Livvic"/>
              <a:ea typeface="Livvic"/>
              <a:cs typeface="Livvic"/>
              <a:sym typeface="Livvic"/>
            </a:endParaRPr>
          </a:p>
          <a:p>
            <a:pPr indent="-342900" lvl="1" marL="914400" rtl="0" algn="l">
              <a:spcBef>
                <a:spcPts val="0"/>
              </a:spcBef>
              <a:spcAft>
                <a:spcPts val="0"/>
              </a:spcAft>
              <a:buSzPts val="1800"/>
              <a:buFont typeface="Livvic"/>
              <a:buChar char="○"/>
            </a:pPr>
            <a:r>
              <a:rPr lang="en" sz="1800">
                <a:latin typeface="Livvic"/>
                <a:ea typeface="Livvic"/>
                <a:cs typeface="Livvic"/>
                <a:sym typeface="Livvic"/>
              </a:rPr>
              <a:t>Unsafe = 85-115dB -- depending on time!</a:t>
            </a:r>
            <a:endParaRPr sz="1800">
              <a:latin typeface="Livvic"/>
              <a:ea typeface="Livvic"/>
              <a:cs typeface="Livvic"/>
              <a:sym typeface="Livvic"/>
            </a:endParaRPr>
          </a:p>
          <a:p>
            <a:pPr indent="-342900" lvl="0" marL="457200" rtl="0" algn="l">
              <a:spcBef>
                <a:spcPts val="0"/>
              </a:spcBef>
              <a:spcAft>
                <a:spcPts val="0"/>
              </a:spcAft>
              <a:buSzPts val="1800"/>
              <a:buFont typeface="Livvic"/>
              <a:buChar char="●"/>
            </a:pPr>
            <a:r>
              <a:rPr lang="en" sz="1800">
                <a:latin typeface="Livvic"/>
                <a:ea typeface="Livvic"/>
                <a:cs typeface="Livvic"/>
                <a:sym typeface="Livvic"/>
              </a:rPr>
              <a:t>Duration - how long are you exposed to the noise level? </a:t>
            </a:r>
            <a:endParaRPr sz="1800">
              <a:latin typeface="Livvic"/>
              <a:ea typeface="Livvic"/>
              <a:cs typeface="Livvic"/>
              <a:sym typeface="Livvic"/>
            </a:endParaRPr>
          </a:p>
          <a:p>
            <a:pPr indent="-342900" lvl="1" marL="914400" rtl="0" algn="l">
              <a:spcBef>
                <a:spcPts val="0"/>
              </a:spcBef>
              <a:spcAft>
                <a:spcPts val="0"/>
              </a:spcAft>
              <a:buSzPts val="1800"/>
              <a:buFont typeface="Livvic"/>
              <a:buChar char="○"/>
            </a:pPr>
            <a:r>
              <a:rPr lang="en" sz="1800">
                <a:latin typeface="Livvic"/>
                <a:ea typeface="Livvic"/>
                <a:cs typeface="Livvic"/>
                <a:sym typeface="Livvic"/>
              </a:rPr>
              <a:t>8 hrs at 85dB then time halves with every rise in 3 dB!!!</a:t>
            </a:r>
            <a:endParaRPr sz="1800">
              <a:latin typeface="Livvic"/>
              <a:ea typeface="Livvic"/>
              <a:cs typeface="Livvic"/>
              <a:sym typeface="Livvic"/>
            </a:endParaRPr>
          </a:p>
          <a:p>
            <a:pPr indent="-342900" lvl="0" marL="457200" rtl="0" algn="l">
              <a:spcBef>
                <a:spcPts val="0"/>
              </a:spcBef>
              <a:spcAft>
                <a:spcPts val="0"/>
              </a:spcAft>
              <a:buSzPts val="1800"/>
              <a:buFont typeface="Livvic"/>
              <a:buChar char="●"/>
            </a:pPr>
            <a:r>
              <a:rPr lang="en" sz="1800">
                <a:latin typeface="Livvic"/>
                <a:ea typeface="Livvic"/>
                <a:cs typeface="Livvic"/>
                <a:sym typeface="Livvic"/>
              </a:rPr>
              <a:t>Distance - the further you are from the noise, the safer it is!</a:t>
            </a:r>
            <a:endParaRPr sz="1800">
              <a:latin typeface="Livvic"/>
              <a:ea typeface="Livvic"/>
              <a:cs typeface="Livvic"/>
              <a:sym typeface="Livvic"/>
            </a:endParaRPr>
          </a:p>
          <a:p>
            <a:pPr indent="-342900" lvl="1" marL="914400" rtl="0" algn="l">
              <a:spcBef>
                <a:spcPts val="0"/>
              </a:spcBef>
              <a:spcAft>
                <a:spcPts val="0"/>
              </a:spcAft>
              <a:buSzPts val="1800"/>
              <a:buFont typeface="Livvic"/>
              <a:buChar char="○"/>
            </a:pPr>
            <a:r>
              <a:rPr lang="en" sz="1800">
                <a:latin typeface="Livvic"/>
                <a:ea typeface="Livvic"/>
                <a:cs typeface="Livvic"/>
                <a:sym typeface="Livvic"/>
              </a:rPr>
              <a:t>Decibel level decreases by 6dB with every doubling of distance!</a:t>
            </a:r>
            <a:endParaRPr sz="1800">
              <a:latin typeface="Livvic"/>
              <a:ea typeface="Livvic"/>
              <a:cs typeface="Livvic"/>
              <a:sym typeface="Livvic"/>
            </a:endParaRPr>
          </a:p>
          <a:p>
            <a:pPr indent="0" lvl="0" marL="0" rtl="0" algn="l">
              <a:spcBef>
                <a:spcPts val="0"/>
              </a:spcBef>
              <a:spcAft>
                <a:spcPts val="1600"/>
              </a:spcAft>
              <a:buNone/>
            </a:pPr>
            <a:r>
              <a:t/>
            </a:r>
            <a:endParaRPr sz="1900"/>
          </a:p>
        </p:txBody>
      </p:sp>
      <p:sp>
        <p:nvSpPr>
          <p:cNvPr id="209" name="Google Shape;209;p35"/>
          <p:cNvSpPr txBox="1"/>
          <p:nvPr>
            <p:ph type="ctrTitle"/>
          </p:nvPr>
        </p:nvSpPr>
        <p:spPr>
          <a:xfrm>
            <a:off x="1935550" y="359450"/>
            <a:ext cx="5273100" cy="96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Prevention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6"/>
          <p:cNvSpPr txBox="1"/>
          <p:nvPr>
            <p:ph idx="1" type="body"/>
          </p:nvPr>
        </p:nvSpPr>
        <p:spPr>
          <a:xfrm>
            <a:off x="613325" y="1094051"/>
            <a:ext cx="7731000" cy="3646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Screening programs</a:t>
            </a:r>
            <a:endParaRPr sz="2000"/>
          </a:p>
          <a:p>
            <a:pPr indent="-355600" lvl="1" marL="914400" rtl="0" algn="l">
              <a:spcBef>
                <a:spcPts val="0"/>
              </a:spcBef>
              <a:spcAft>
                <a:spcPts val="0"/>
              </a:spcAft>
              <a:buSzPts val="2000"/>
              <a:buChar char="○"/>
            </a:pPr>
            <a:r>
              <a:rPr lang="en" sz="2000"/>
              <a:t>School-based screenings</a:t>
            </a:r>
            <a:endParaRPr sz="2000"/>
          </a:p>
          <a:p>
            <a:pPr indent="-355600" lvl="1" marL="914400" rtl="0" algn="l">
              <a:spcBef>
                <a:spcPts val="0"/>
              </a:spcBef>
              <a:spcAft>
                <a:spcPts val="0"/>
              </a:spcAft>
              <a:buSzPts val="2000"/>
              <a:buChar char="○"/>
            </a:pPr>
            <a:r>
              <a:rPr lang="en" sz="2000"/>
              <a:t>Geriatric settings</a:t>
            </a:r>
            <a:endParaRPr sz="2000"/>
          </a:p>
          <a:p>
            <a:pPr indent="-355600" lvl="0" marL="457200" rtl="0" algn="l">
              <a:spcBef>
                <a:spcPts val="0"/>
              </a:spcBef>
              <a:spcAft>
                <a:spcPts val="0"/>
              </a:spcAft>
              <a:buSzPts val="2000"/>
              <a:buChar char="●"/>
            </a:pPr>
            <a:r>
              <a:rPr lang="en" sz="2000"/>
              <a:t>Diagnostic testing using audiometry (subjective) or advanced diagnostic tests</a:t>
            </a:r>
            <a:endParaRPr sz="2000"/>
          </a:p>
          <a:p>
            <a:pPr indent="-355600" lvl="1" marL="914400" rtl="0" algn="l">
              <a:spcBef>
                <a:spcPts val="0"/>
              </a:spcBef>
              <a:spcAft>
                <a:spcPts val="0"/>
              </a:spcAft>
              <a:buSzPts val="2000"/>
              <a:buChar char="○"/>
            </a:pPr>
            <a:r>
              <a:rPr lang="en" sz="2000"/>
              <a:t>Can include objective tests of hearing - where the patient is not required to respond</a:t>
            </a:r>
            <a:endParaRPr sz="2000"/>
          </a:p>
          <a:p>
            <a:pPr indent="-355600" lvl="1" marL="914400" rtl="0" algn="l">
              <a:spcBef>
                <a:spcPts val="0"/>
              </a:spcBef>
              <a:spcAft>
                <a:spcPts val="0"/>
              </a:spcAft>
              <a:buSzPts val="2000"/>
              <a:buChar char="○"/>
            </a:pPr>
            <a:r>
              <a:rPr lang="en" sz="2000" u="sng"/>
              <a:t>Non-medical diagnosis</a:t>
            </a:r>
            <a:endParaRPr sz="2000" u="sng"/>
          </a:p>
          <a:p>
            <a:pPr indent="-355600" lvl="0" marL="457200" rtl="0" algn="l">
              <a:spcBef>
                <a:spcPts val="0"/>
              </a:spcBef>
              <a:spcAft>
                <a:spcPts val="0"/>
              </a:spcAft>
              <a:buSzPts val="2000"/>
              <a:buChar char="●"/>
            </a:pPr>
            <a:r>
              <a:rPr lang="en" sz="2000"/>
              <a:t>Evaluation of functional disability - this can use questionnaires or in situ speech (in noise) testing to determine how the patient does in a real world situation.</a:t>
            </a:r>
            <a:endParaRPr sz="2000"/>
          </a:p>
        </p:txBody>
      </p:sp>
      <p:sp>
        <p:nvSpPr>
          <p:cNvPr id="215" name="Google Shape;215;p36"/>
          <p:cNvSpPr txBox="1"/>
          <p:nvPr>
            <p:ph type="ctrTitle"/>
          </p:nvPr>
        </p:nvSpPr>
        <p:spPr>
          <a:xfrm>
            <a:off x="1935550" y="359450"/>
            <a:ext cx="5273100" cy="96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Identifica</a:t>
            </a:r>
            <a:r>
              <a:rPr lang="en"/>
              <a:t>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7"/>
          <p:cNvSpPr txBox="1"/>
          <p:nvPr>
            <p:ph idx="1" type="body"/>
          </p:nvPr>
        </p:nvSpPr>
        <p:spPr>
          <a:xfrm>
            <a:off x="613325" y="1094051"/>
            <a:ext cx="7731000" cy="3646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Counseling / Education about their hearing and what it means with day to day listening abilities</a:t>
            </a:r>
            <a:endParaRPr sz="2000"/>
          </a:p>
          <a:p>
            <a:pPr indent="-355600" lvl="0" marL="457200" rtl="0" algn="l">
              <a:spcBef>
                <a:spcPts val="0"/>
              </a:spcBef>
              <a:spcAft>
                <a:spcPts val="0"/>
              </a:spcAft>
              <a:buSzPts val="2000"/>
              <a:buChar char="●"/>
            </a:pPr>
            <a:r>
              <a:rPr lang="en" sz="2000"/>
              <a:t>Auditory training - teaching the patient how to become a better listener and how to use visual cues to improve the message</a:t>
            </a:r>
            <a:endParaRPr sz="2000"/>
          </a:p>
          <a:p>
            <a:pPr indent="-355600" lvl="0" marL="457200" rtl="0" algn="l">
              <a:spcBef>
                <a:spcPts val="0"/>
              </a:spcBef>
              <a:spcAft>
                <a:spcPts val="0"/>
              </a:spcAft>
              <a:buSzPts val="2000"/>
              <a:buChar char="●"/>
            </a:pPr>
            <a:r>
              <a:rPr lang="en" sz="2000"/>
              <a:t>Hearing devices - based on patient’s hearing levels, using amplification to improve the signal</a:t>
            </a:r>
            <a:endParaRPr sz="2000"/>
          </a:p>
          <a:p>
            <a:pPr indent="-355600" lvl="0" marL="457200" rtl="0" algn="l">
              <a:spcBef>
                <a:spcPts val="0"/>
              </a:spcBef>
              <a:spcAft>
                <a:spcPts val="0"/>
              </a:spcAft>
              <a:buSzPts val="2000"/>
              <a:buChar char="●"/>
            </a:pPr>
            <a:r>
              <a:rPr lang="en" sz="2000"/>
              <a:t>Creating a better listening environment</a:t>
            </a:r>
            <a:endParaRPr sz="2000"/>
          </a:p>
          <a:p>
            <a:pPr indent="-355600" lvl="1" marL="914400" rtl="0" algn="l">
              <a:spcBef>
                <a:spcPts val="0"/>
              </a:spcBef>
              <a:spcAft>
                <a:spcPts val="0"/>
              </a:spcAft>
              <a:buSzPts val="2000"/>
              <a:buChar char="○"/>
            </a:pPr>
            <a:r>
              <a:rPr lang="en" sz="2000"/>
              <a:t>For pediatrics (in school) - preferential seating, use of FM system, reduce reverberation</a:t>
            </a:r>
            <a:endParaRPr sz="2000"/>
          </a:p>
          <a:p>
            <a:pPr indent="-355600" lvl="1" marL="914400" rtl="0" algn="l">
              <a:spcBef>
                <a:spcPts val="0"/>
              </a:spcBef>
              <a:spcAft>
                <a:spcPts val="0"/>
              </a:spcAft>
              <a:buSzPts val="2000"/>
              <a:buChar char="○"/>
            </a:pPr>
            <a:r>
              <a:rPr lang="en" sz="2000"/>
              <a:t>For adults (in a restaurant, e.g.) - sit near a wall, good lighting, in a booth vs. a table, use FM system</a:t>
            </a:r>
            <a:endParaRPr sz="2000"/>
          </a:p>
        </p:txBody>
      </p:sp>
      <p:sp>
        <p:nvSpPr>
          <p:cNvPr id="221" name="Google Shape;221;p37"/>
          <p:cNvSpPr txBox="1"/>
          <p:nvPr>
            <p:ph type="ctrTitle"/>
          </p:nvPr>
        </p:nvSpPr>
        <p:spPr>
          <a:xfrm>
            <a:off x="1935550" y="359450"/>
            <a:ext cx="5273100" cy="96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Rehabilita</a:t>
            </a:r>
            <a:r>
              <a:rPr lang="en"/>
              <a:t>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8"/>
          <p:cNvSpPr txBox="1"/>
          <p:nvPr>
            <p:ph idx="8" type="ctrTitle"/>
          </p:nvPr>
        </p:nvSpPr>
        <p:spPr>
          <a:xfrm>
            <a:off x="1935550" y="359450"/>
            <a:ext cx="5273100" cy="96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Where do Audiologists Work?</a:t>
            </a:r>
            <a:endParaRPr/>
          </a:p>
        </p:txBody>
      </p:sp>
      <p:sp>
        <p:nvSpPr>
          <p:cNvPr id="227" name="Google Shape;227;p38"/>
          <p:cNvSpPr txBox="1"/>
          <p:nvPr>
            <p:ph idx="6" type="ctrTitle"/>
          </p:nvPr>
        </p:nvSpPr>
        <p:spPr>
          <a:xfrm>
            <a:off x="4723975" y="1648472"/>
            <a:ext cx="1475700" cy="495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000"/>
              <a:t>Educational</a:t>
            </a:r>
            <a:endParaRPr sz="1900"/>
          </a:p>
        </p:txBody>
      </p:sp>
      <p:sp>
        <p:nvSpPr>
          <p:cNvPr id="228" name="Google Shape;228;p38"/>
          <p:cNvSpPr txBox="1"/>
          <p:nvPr>
            <p:ph type="ctrTitle"/>
          </p:nvPr>
        </p:nvSpPr>
        <p:spPr>
          <a:xfrm>
            <a:off x="2954125" y="1688974"/>
            <a:ext cx="1225800" cy="57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000"/>
              <a:t>Private Practice</a:t>
            </a:r>
            <a:endParaRPr sz="2000"/>
          </a:p>
        </p:txBody>
      </p:sp>
      <p:sp>
        <p:nvSpPr>
          <p:cNvPr id="229" name="Google Shape;229;p38"/>
          <p:cNvSpPr txBox="1"/>
          <p:nvPr>
            <p:ph idx="5" type="subTitle"/>
          </p:nvPr>
        </p:nvSpPr>
        <p:spPr>
          <a:xfrm>
            <a:off x="722577" y="2143335"/>
            <a:ext cx="1899300" cy="577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Inpatient</a:t>
            </a:r>
            <a:endParaRPr/>
          </a:p>
          <a:p>
            <a:pPr indent="-342900" lvl="0" marL="457200" rtl="0" algn="l">
              <a:spcBef>
                <a:spcPts val="0"/>
              </a:spcBef>
              <a:spcAft>
                <a:spcPts val="0"/>
              </a:spcAft>
              <a:buSzPts val="1800"/>
              <a:buChar char="●"/>
            </a:pPr>
            <a:r>
              <a:rPr lang="en"/>
              <a:t>Outpatient</a:t>
            </a:r>
            <a:endParaRPr/>
          </a:p>
          <a:p>
            <a:pPr indent="-342900" lvl="0" marL="457200" rtl="0" algn="l">
              <a:spcBef>
                <a:spcPts val="0"/>
              </a:spcBef>
              <a:spcAft>
                <a:spcPts val="0"/>
              </a:spcAft>
              <a:buSzPts val="1800"/>
              <a:buChar char="●"/>
            </a:pPr>
            <a:r>
              <a:rPr lang="en"/>
              <a:t>Cancer patients receiving ototoxic meds.</a:t>
            </a:r>
            <a:endParaRPr/>
          </a:p>
        </p:txBody>
      </p:sp>
      <p:sp>
        <p:nvSpPr>
          <p:cNvPr id="230" name="Google Shape;230;p38"/>
          <p:cNvSpPr txBox="1"/>
          <p:nvPr>
            <p:ph idx="2" type="ctrTitle"/>
          </p:nvPr>
        </p:nvSpPr>
        <p:spPr>
          <a:xfrm>
            <a:off x="6575125" y="1688973"/>
            <a:ext cx="1741800" cy="414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1900"/>
              <a:t>Industrial Settings</a:t>
            </a:r>
            <a:endParaRPr sz="1800"/>
          </a:p>
        </p:txBody>
      </p:sp>
      <p:sp>
        <p:nvSpPr>
          <p:cNvPr id="231" name="Google Shape;231;p38"/>
          <p:cNvSpPr txBox="1"/>
          <p:nvPr>
            <p:ph idx="3" type="subTitle"/>
          </p:nvPr>
        </p:nvSpPr>
        <p:spPr>
          <a:xfrm>
            <a:off x="6530423" y="2043572"/>
            <a:ext cx="1899300" cy="7773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Hearing conservation at workplaces with risk of noise exposure</a:t>
            </a:r>
            <a:endParaRPr/>
          </a:p>
          <a:p>
            <a:pPr indent="-342900" lvl="0" marL="457200" rtl="0" algn="l">
              <a:spcBef>
                <a:spcPts val="0"/>
              </a:spcBef>
              <a:spcAft>
                <a:spcPts val="0"/>
              </a:spcAft>
              <a:buSzPts val="1800"/>
              <a:buChar char="●"/>
            </a:pPr>
            <a:r>
              <a:rPr lang="en"/>
              <a:t>Monitor hearing</a:t>
            </a:r>
            <a:endParaRPr/>
          </a:p>
          <a:p>
            <a:pPr indent="-342900" lvl="0" marL="457200" rtl="0" algn="l">
              <a:spcBef>
                <a:spcPts val="0"/>
              </a:spcBef>
              <a:spcAft>
                <a:spcPts val="0"/>
              </a:spcAft>
              <a:buSzPts val="1800"/>
              <a:buChar char="●"/>
            </a:pPr>
            <a:r>
              <a:rPr lang="en"/>
              <a:t>Instruct on use of hearing protection</a:t>
            </a:r>
            <a:endParaRPr/>
          </a:p>
        </p:txBody>
      </p:sp>
      <p:sp>
        <p:nvSpPr>
          <p:cNvPr id="232" name="Google Shape;232;p38"/>
          <p:cNvSpPr txBox="1"/>
          <p:nvPr>
            <p:ph idx="1" type="subTitle"/>
          </p:nvPr>
        </p:nvSpPr>
        <p:spPr>
          <a:xfrm>
            <a:off x="2493915" y="2143335"/>
            <a:ext cx="1899300" cy="577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Diagnostic testing for all populations</a:t>
            </a:r>
            <a:endParaRPr/>
          </a:p>
          <a:p>
            <a:pPr indent="-342900" lvl="0" marL="457200" rtl="0" algn="l">
              <a:spcBef>
                <a:spcPts val="0"/>
              </a:spcBef>
              <a:spcAft>
                <a:spcPts val="0"/>
              </a:spcAft>
              <a:buSzPts val="1800"/>
              <a:buChar char="●"/>
            </a:pPr>
            <a:r>
              <a:rPr lang="en"/>
              <a:t>Aural rehabilitation using hearing aids and other counseling</a:t>
            </a:r>
            <a:endParaRPr/>
          </a:p>
        </p:txBody>
      </p:sp>
      <p:sp>
        <p:nvSpPr>
          <p:cNvPr id="233" name="Google Shape;233;p38"/>
          <p:cNvSpPr txBox="1"/>
          <p:nvPr>
            <p:ph idx="4" type="ctrTitle"/>
          </p:nvPr>
        </p:nvSpPr>
        <p:spPr>
          <a:xfrm>
            <a:off x="809525" y="1688972"/>
            <a:ext cx="1819200" cy="414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000"/>
              <a:t>Hospital/Clinical</a:t>
            </a:r>
            <a:endParaRPr sz="2000"/>
          </a:p>
        </p:txBody>
      </p:sp>
      <p:sp>
        <p:nvSpPr>
          <p:cNvPr id="234" name="Google Shape;234;p38"/>
          <p:cNvSpPr txBox="1"/>
          <p:nvPr>
            <p:ph idx="7" type="subTitle"/>
          </p:nvPr>
        </p:nvSpPr>
        <p:spPr>
          <a:xfrm>
            <a:off x="4512173" y="2043572"/>
            <a:ext cx="1899300" cy="7773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School based audiologists</a:t>
            </a:r>
            <a:endParaRPr/>
          </a:p>
          <a:p>
            <a:pPr indent="-342900" lvl="0" marL="457200" rtl="0" algn="l">
              <a:spcBef>
                <a:spcPts val="0"/>
              </a:spcBef>
              <a:spcAft>
                <a:spcPts val="0"/>
              </a:spcAft>
              <a:buSzPts val="1800"/>
              <a:buChar char="●"/>
            </a:pPr>
            <a:r>
              <a:rPr lang="en"/>
              <a:t>Testing pediatrics</a:t>
            </a:r>
            <a:endParaRPr/>
          </a:p>
          <a:p>
            <a:pPr indent="-342900" lvl="0" marL="457200" rtl="0" algn="l">
              <a:spcBef>
                <a:spcPts val="0"/>
              </a:spcBef>
              <a:spcAft>
                <a:spcPts val="0"/>
              </a:spcAft>
              <a:buSzPts val="1800"/>
              <a:buChar char="●"/>
            </a:pPr>
            <a:r>
              <a:rPr lang="en"/>
              <a:t>Monitoring listening conditions and hearing aids for students with HI</a:t>
            </a:r>
            <a:endParaRPr/>
          </a:p>
        </p:txBody>
      </p:sp>
      <p:sp>
        <p:nvSpPr>
          <p:cNvPr id="235" name="Google Shape;235;p38"/>
          <p:cNvSpPr txBox="1"/>
          <p:nvPr>
            <p:ph idx="4" type="ctrTitle"/>
          </p:nvPr>
        </p:nvSpPr>
        <p:spPr>
          <a:xfrm>
            <a:off x="1340964" y="1137656"/>
            <a:ext cx="756300" cy="22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dk1"/>
                </a:solidFill>
              </a:rPr>
              <a:t>01</a:t>
            </a:r>
            <a:endParaRPr sz="2400">
              <a:solidFill>
                <a:schemeClr val="dk1"/>
              </a:solidFill>
            </a:endParaRPr>
          </a:p>
        </p:txBody>
      </p:sp>
      <p:sp>
        <p:nvSpPr>
          <p:cNvPr id="236" name="Google Shape;236;p38"/>
          <p:cNvSpPr txBox="1"/>
          <p:nvPr>
            <p:ph idx="4" type="ctrTitle"/>
          </p:nvPr>
        </p:nvSpPr>
        <p:spPr>
          <a:xfrm>
            <a:off x="3188877" y="1137644"/>
            <a:ext cx="756300" cy="22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dk1"/>
                </a:solidFill>
              </a:rPr>
              <a:t>02</a:t>
            </a:r>
            <a:endParaRPr sz="2400">
              <a:solidFill>
                <a:schemeClr val="dk1"/>
              </a:solidFill>
            </a:endParaRPr>
          </a:p>
        </p:txBody>
      </p:sp>
      <p:sp>
        <p:nvSpPr>
          <p:cNvPr id="237" name="Google Shape;237;p38"/>
          <p:cNvSpPr txBox="1"/>
          <p:nvPr>
            <p:ph idx="4" type="ctrTitle"/>
          </p:nvPr>
        </p:nvSpPr>
        <p:spPr>
          <a:xfrm>
            <a:off x="5036778" y="1136319"/>
            <a:ext cx="756300" cy="22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dk1"/>
                </a:solidFill>
              </a:rPr>
              <a:t>03</a:t>
            </a:r>
            <a:endParaRPr sz="2400">
              <a:solidFill>
                <a:schemeClr val="dk1"/>
              </a:solidFill>
            </a:endParaRPr>
          </a:p>
        </p:txBody>
      </p:sp>
      <p:sp>
        <p:nvSpPr>
          <p:cNvPr id="238" name="Google Shape;238;p38"/>
          <p:cNvSpPr txBox="1"/>
          <p:nvPr>
            <p:ph idx="4" type="ctrTitle"/>
          </p:nvPr>
        </p:nvSpPr>
        <p:spPr>
          <a:xfrm>
            <a:off x="7067866" y="1137681"/>
            <a:ext cx="756300" cy="22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dk1"/>
                </a:solidFill>
              </a:rPr>
              <a:t>04</a:t>
            </a:r>
            <a:endParaRPr sz="2400">
              <a:solidFill>
                <a:schemeClr val="dk1"/>
              </a:solidFill>
            </a:endParaRPr>
          </a:p>
        </p:txBody>
      </p:sp>
      <p:sp>
        <p:nvSpPr>
          <p:cNvPr id="239" name="Google Shape;239;p38"/>
          <p:cNvSpPr/>
          <p:nvPr/>
        </p:nvSpPr>
        <p:spPr>
          <a:xfrm>
            <a:off x="1445775" y="1004081"/>
            <a:ext cx="546700" cy="495475"/>
          </a:xfrm>
          <a:custGeom>
            <a:rect b="b" l="l" r="r" t="t"/>
            <a:pathLst>
              <a:path extrusionOk="0" h="19819" w="21868">
                <a:moveTo>
                  <a:pt x="103" y="1"/>
                </a:moveTo>
                <a:lnTo>
                  <a:pt x="91" y="2738"/>
                </a:lnTo>
                <a:cubicBezTo>
                  <a:pt x="83" y="3694"/>
                  <a:pt x="71" y="4658"/>
                  <a:pt x="62" y="5643"/>
                </a:cubicBezTo>
                <a:cubicBezTo>
                  <a:pt x="46" y="7641"/>
                  <a:pt x="34" y="9414"/>
                  <a:pt x="17" y="11297"/>
                </a:cubicBezTo>
                <a:cubicBezTo>
                  <a:pt x="17" y="12274"/>
                  <a:pt x="25" y="13172"/>
                  <a:pt x="25" y="13997"/>
                </a:cubicBezTo>
                <a:cubicBezTo>
                  <a:pt x="30" y="14408"/>
                  <a:pt x="30" y="14801"/>
                  <a:pt x="25" y="15175"/>
                </a:cubicBezTo>
                <a:cubicBezTo>
                  <a:pt x="25" y="15593"/>
                  <a:pt x="21" y="16004"/>
                  <a:pt x="21" y="16406"/>
                </a:cubicBezTo>
                <a:cubicBezTo>
                  <a:pt x="13" y="17222"/>
                  <a:pt x="9" y="18006"/>
                  <a:pt x="5" y="18765"/>
                </a:cubicBezTo>
                <a:cubicBezTo>
                  <a:pt x="1" y="19114"/>
                  <a:pt x="1" y="19426"/>
                  <a:pt x="1" y="19705"/>
                </a:cubicBezTo>
                <a:lnTo>
                  <a:pt x="739" y="19717"/>
                </a:lnTo>
                <a:lnTo>
                  <a:pt x="1347" y="19725"/>
                </a:lnTo>
                <a:lnTo>
                  <a:pt x="3349" y="19762"/>
                </a:lnTo>
                <a:cubicBezTo>
                  <a:pt x="4010" y="19771"/>
                  <a:pt x="4724" y="19775"/>
                  <a:pt x="5343" y="19775"/>
                </a:cubicBezTo>
                <a:cubicBezTo>
                  <a:pt x="6578" y="19771"/>
                  <a:pt x="7502" y="19754"/>
                  <a:pt x="8207" y="19754"/>
                </a:cubicBezTo>
                <a:cubicBezTo>
                  <a:pt x="8893" y="19754"/>
                  <a:pt x="9418" y="19762"/>
                  <a:pt x="9812" y="19766"/>
                </a:cubicBezTo>
                <a:cubicBezTo>
                  <a:pt x="10620" y="19779"/>
                  <a:pt x="11465" y="19799"/>
                  <a:pt x="12348" y="19807"/>
                </a:cubicBezTo>
                <a:lnTo>
                  <a:pt x="13016" y="19816"/>
                </a:lnTo>
                <a:lnTo>
                  <a:pt x="14723" y="19816"/>
                </a:lnTo>
                <a:cubicBezTo>
                  <a:pt x="15323" y="19817"/>
                  <a:pt x="15893" y="19818"/>
                  <a:pt x="16430" y="19818"/>
                </a:cubicBezTo>
                <a:cubicBezTo>
                  <a:pt x="17188" y="19818"/>
                  <a:pt x="17881" y="19816"/>
                  <a:pt x="18498" y="19812"/>
                </a:cubicBezTo>
                <a:cubicBezTo>
                  <a:pt x="19553" y="19803"/>
                  <a:pt x="20390" y="19795"/>
                  <a:pt x="20964" y="19779"/>
                </a:cubicBezTo>
                <a:cubicBezTo>
                  <a:pt x="21539" y="19766"/>
                  <a:pt x="21855" y="19750"/>
                  <a:pt x="21859" y="19729"/>
                </a:cubicBezTo>
                <a:cubicBezTo>
                  <a:pt x="21867" y="19709"/>
                  <a:pt x="21564" y="19688"/>
                  <a:pt x="21001" y="19668"/>
                </a:cubicBezTo>
                <a:cubicBezTo>
                  <a:pt x="20439" y="19652"/>
                  <a:pt x="19614" y="19631"/>
                  <a:pt x="18572" y="19615"/>
                </a:cubicBezTo>
                <a:lnTo>
                  <a:pt x="14826" y="19557"/>
                </a:lnTo>
                <a:lnTo>
                  <a:pt x="13718" y="19545"/>
                </a:lnTo>
                <a:lnTo>
                  <a:pt x="13148" y="19537"/>
                </a:lnTo>
                <a:lnTo>
                  <a:pt x="12631" y="19533"/>
                </a:lnTo>
                <a:lnTo>
                  <a:pt x="10185" y="19483"/>
                </a:lnTo>
                <a:cubicBezTo>
                  <a:pt x="9818" y="19480"/>
                  <a:pt x="9238" y="19470"/>
                  <a:pt x="8503" y="19470"/>
                </a:cubicBezTo>
                <a:cubicBezTo>
                  <a:pt x="8384" y="19470"/>
                  <a:pt x="8261" y="19470"/>
                  <a:pt x="8134" y="19471"/>
                </a:cubicBezTo>
                <a:cubicBezTo>
                  <a:pt x="7243" y="19475"/>
                  <a:pt x="6234" y="19491"/>
                  <a:pt x="5216" y="19500"/>
                </a:cubicBezTo>
                <a:cubicBezTo>
                  <a:pt x="5131" y="19500"/>
                  <a:pt x="5045" y="19500"/>
                  <a:pt x="4958" y="19500"/>
                </a:cubicBezTo>
                <a:cubicBezTo>
                  <a:pt x="4041" y="19500"/>
                  <a:pt x="2966" y="19481"/>
                  <a:pt x="1622" y="19463"/>
                </a:cubicBezTo>
                <a:lnTo>
                  <a:pt x="460" y="19450"/>
                </a:lnTo>
                <a:lnTo>
                  <a:pt x="259" y="19450"/>
                </a:lnTo>
                <a:lnTo>
                  <a:pt x="263" y="18790"/>
                </a:lnTo>
                <a:cubicBezTo>
                  <a:pt x="263" y="18018"/>
                  <a:pt x="268" y="17226"/>
                  <a:pt x="272" y="16406"/>
                </a:cubicBezTo>
                <a:cubicBezTo>
                  <a:pt x="272" y="15987"/>
                  <a:pt x="276" y="15569"/>
                  <a:pt x="276" y="15138"/>
                </a:cubicBezTo>
                <a:cubicBezTo>
                  <a:pt x="276" y="14674"/>
                  <a:pt x="272" y="14219"/>
                  <a:pt x="272" y="13772"/>
                </a:cubicBezTo>
                <a:cubicBezTo>
                  <a:pt x="263" y="12877"/>
                  <a:pt x="255" y="12011"/>
                  <a:pt x="255" y="11178"/>
                </a:cubicBezTo>
                <a:cubicBezTo>
                  <a:pt x="259" y="9381"/>
                  <a:pt x="268" y="7510"/>
                  <a:pt x="276" y="5590"/>
                </a:cubicBezTo>
                <a:cubicBezTo>
                  <a:pt x="284" y="4638"/>
                  <a:pt x="288" y="3653"/>
                  <a:pt x="292" y="2631"/>
                </a:cubicBezTo>
                <a:lnTo>
                  <a:pt x="296" y="190"/>
                </a:lnTo>
                <a:lnTo>
                  <a:pt x="493" y="190"/>
                </a:lnTo>
                <a:lnTo>
                  <a:pt x="6554" y="194"/>
                </a:lnTo>
                <a:lnTo>
                  <a:pt x="9898" y="194"/>
                </a:lnTo>
                <a:cubicBezTo>
                  <a:pt x="10267" y="194"/>
                  <a:pt x="10633" y="196"/>
                  <a:pt x="11012" y="196"/>
                </a:cubicBezTo>
                <a:cubicBezTo>
                  <a:pt x="11201" y="196"/>
                  <a:pt x="11394" y="195"/>
                  <a:pt x="11593" y="194"/>
                </a:cubicBezTo>
                <a:lnTo>
                  <a:pt x="13267" y="177"/>
                </a:lnTo>
                <a:cubicBezTo>
                  <a:pt x="13804" y="169"/>
                  <a:pt x="14329" y="165"/>
                  <a:pt x="14838" y="165"/>
                </a:cubicBezTo>
                <a:cubicBezTo>
                  <a:pt x="15004" y="164"/>
                  <a:pt x="15172" y="163"/>
                  <a:pt x="15342" y="163"/>
                </a:cubicBezTo>
                <a:cubicBezTo>
                  <a:pt x="15682" y="163"/>
                  <a:pt x="16030" y="165"/>
                  <a:pt x="16377" y="165"/>
                </a:cubicBezTo>
                <a:cubicBezTo>
                  <a:pt x="17419" y="173"/>
                  <a:pt x="18470" y="186"/>
                  <a:pt x="19532" y="190"/>
                </a:cubicBezTo>
                <a:lnTo>
                  <a:pt x="20722" y="190"/>
                </a:lnTo>
                <a:lnTo>
                  <a:pt x="21670" y="186"/>
                </a:lnTo>
                <a:lnTo>
                  <a:pt x="21670" y="378"/>
                </a:lnTo>
                <a:lnTo>
                  <a:pt x="21670" y="735"/>
                </a:lnTo>
                <a:lnTo>
                  <a:pt x="21670" y="2163"/>
                </a:lnTo>
                <a:cubicBezTo>
                  <a:pt x="21670" y="2643"/>
                  <a:pt x="21670" y="3115"/>
                  <a:pt x="21670" y="3583"/>
                </a:cubicBezTo>
                <a:cubicBezTo>
                  <a:pt x="21666" y="4519"/>
                  <a:pt x="21662" y="5425"/>
                  <a:pt x="21662" y="6299"/>
                </a:cubicBezTo>
                <a:cubicBezTo>
                  <a:pt x="21662" y="7153"/>
                  <a:pt x="21654" y="7961"/>
                  <a:pt x="21646" y="8770"/>
                </a:cubicBezTo>
                <a:cubicBezTo>
                  <a:pt x="21637" y="9578"/>
                  <a:pt x="21629" y="10390"/>
                  <a:pt x="21629" y="11166"/>
                </a:cubicBezTo>
                <a:cubicBezTo>
                  <a:pt x="21633" y="11937"/>
                  <a:pt x="21637" y="12647"/>
                  <a:pt x="21641" y="13300"/>
                </a:cubicBezTo>
                <a:cubicBezTo>
                  <a:pt x="21646" y="13952"/>
                  <a:pt x="21650" y="14543"/>
                  <a:pt x="21654" y="15080"/>
                </a:cubicBezTo>
                <a:cubicBezTo>
                  <a:pt x="21658" y="15630"/>
                  <a:pt x="21662" y="16160"/>
                  <a:pt x="21662" y="16627"/>
                </a:cubicBezTo>
                <a:cubicBezTo>
                  <a:pt x="21670" y="17567"/>
                  <a:pt x="21683" y="18306"/>
                  <a:pt x="21695" y="18810"/>
                </a:cubicBezTo>
                <a:cubicBezTo>
                  <a:pt x="21711" y="19315"/>
                  <a:pt x="21732" y="19586"/>
                  <a:pt x="21756" y="19594"/>
                </a:cubicBezTo>
                <a:cubicBezTo>
                  <a:pt x="21757" y="19594"/>
                  <a:pt x="21757" y="19594"/>
                  <a:pt x="21758" y="19594"/>
                </a:cubicBezTo>
                <a:cubicBezTo>
                  <a:pt x="21782" y="19594"/>
                  <a:pt x="21806" y="19325"/>
                  <a:pt x="21818" y="18835"/>
                </a:cubicBezTo>
                <a:cubicBezTo>
                  <a:pt x="21834" y="18334"/>
                  <a:pt x="21843" y="17592"/>
                  <a:pt x="21851" y="16644"/>
                </a:cubicBezTo>
                <a:cubicBezTo>
                  <a:pt x="21855" y="16168"/>
                  <a:pt x="21855" y="15659"/>
                  <a:pt x="21859" y="15064"/>
                </a:cubicBezTo>
                <a:cubicBezTo>
                  <a:pt x="21863" y="14457"/>
                  <a:pt x="21859" y="13817"/>
                  <a:pt x="21855" y="13148"/>
                </a:cubicBezTo>
                <a:cubicBezTo>
                  <a:pt x="21851" y="12483"/>
                  <a:pt x="21847" y="11786"/>
                  <a:pt x="21843" y="11096"/>
                </a:cubicBezTo>
                <a:cubicBezTo>
                  <a:pt x="21843" y="10407"/>
                  <a:pt x="21847" y="9656"/>
                  <a:pt x="21851" y="8839"/>
                </a:cubicBezTo>
                <a:cubicBezTo>
                  <a:pt x="21859" y="8035"/>
                  <a:pt x="21859" y="7120"/>
                  <a:pt x="21859" y="6213"/>
                </a:cubicBezTo>
                <a:cubicBezTo>
                  <a:pt x="21859" y="5327"/>
                  <a:pt x="21855" y="4412"/>
                  <a:pt x="21855" y="3468"/>
                </a:cubicBezTo>
                <a:cubicBezTo>
                  <a:pt x="21855" y="2996"/>
                  <a:pt x="21855" y="2516"/>
                  <a:pt x="21855" y="2028"/>
                </a:cubicBezTo>
                <a:cubicBezTo>
                  <a:pt x="21851" y="1527"/>
                  <a:pt x="21851" y="1023"/>
                  <a:pt x="21847" y="522"/>
                </a:cubicBezTo>
                <a:cubicBezTo>
                  <a:pt x="21843" y="350"/>
                  <a:pt x="21843" y="181"/>
                  <a:pt x="21843" y="9"/>
                </a:cubicBezTo>
                <a:lnTo>
                  <a:pt x="20620" y="17"/>
                </a:lnTo>
                <a:lnTo>
                  <a:pt x="19393" y="21"/>
                </a:lnTo>
                <a:lnTo>
                  <a:pt x="16266" y="5"/>
                </a:lnTo>
                <a:cubicBezTo>
                  <a:pt x="15905" y="5"/>
                  <a:pt x="15529" y="3"/>
                  <a:pt x="15148" y="3"/>
                </a:cubicBezTo>
                <a:cubicBezTo>
                  <a:pt x="14957" y="3"/>
                  <a:pt x="14764" y="4"/>
                  <a:pt x="14572" y="5"/>
                </a:cubicBezTo>
                <a:lnTo>
                  <a:pt x="12910" y="21"/>
                </a:lnTo>
                <a:cubicBezTo>
                  <a:pt x="12368" y="30"/>
                  <a:pt x="11843" y="38"/>
                  <a:pt x="11330" y="38"/>
                </a:cubicBezTo>
                <a:lnTo>
                  <a:pt x="9701" y="38"/>
                </a:lnTo>
                <a:lnTo>
                  <a:pt x="6361" y="26"/>
                </a:lnTo>
                <a:lnTo>
                  <a:pt x="321" y="1"/>
                </a:lnTo>
                <a:close/>
              </a:path>
            </a:pathLst>
          </a:custGeom>
          <a:solidFill>
            <a:srgbClr val="5D3D1D"/>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8"/>
          <p:cNvSpPr/>
          <p:nvPr/>
        </p:nvSpPr>
        <p:spPr>
          <a:xfrm>
            <a:off x="3293663" y="1004081"/>
            <a:ext cx="546700" cy="495475"/>
          </a:xfrm>
          <a:custGeom>
            <a:rect b="b" l="l" r="r" t="t"/>
            <a:pathLst>
              <a:path extrusionOk="0" h="19819" w="21868">
                <a:moveTo>
                  <a:pt x="103" y="1"/>
                </a:moveTo>
                <a:lnTo>
                  <a:pt x="91" y="2738"/>
                </a:lnTo>
                <a:cubicBezTo>
                  <a:pt x="83" y="3694"/>
                  <a:pt x="71" y="4658"/>
                  <a:pt x="62" y="5643"/>
                </a:cubicBezTo>
                <a:cubicBezTo>
                  <a:pt x="46" y="7641"/>
                  <a:pt x="34" y="9414"/>
                  <a:pt x="17" y="11297"/>
                </a:cubicBezTo>
                <a:cubicBezTo>
                  <a:pt x="17" y="12274"/>
                  <a:pt x="25" y="13172"/>
                  <a:pt x="25" y="13997"/>
                </a:cubicBezTo>
                <a:cubicBezTo>
                  <a:pt x="30" y="14408"/>
                  <a:pt x="30" y="14801"/>
                  <a:pt x="25" y="15175"/>
                </a:cubicBezTo>
                <a:cubicBezTo>
                  <a:pt x="25" y="15593"/>
                  <a:pt x="21" y="16004"/>
                  <a:pt x="21" y="16406"/>
                </a:cubicBezTo>
                <a:cubicBezTo>
                  <a:pt x="13" y="17222"/>
                  <a:pt x="9" y="18006"/>
                  <a:pt x="5" y="18765"/>
                </a:cubicBezTo>
                <a:cubicBezTo>
                  <a:pt x="1" y="19114"/>
                  <a:pt x="1" y="19426"/>
                  <a:pt x="1" y="19705"/>
                </a:cubicBezTo>
                <a:lnTo>
                  <a:pt x="739" y="19717"/>
                </a:lnTo>
                <a:lnTo>
                  <a:pt x="1347" y="19725"/>
                </a:lnTo>
                <a:lnTo>
                  <a:pt x="3349" y="19762"/>
                </a:lnTo>
                <a:cubicBezTo>
                  <a:pt x="4010" y="19771"/>
                  <a:pt x="4724" y="19775"/>
                  <a:pt x="5343" y="19775"/>
                </a:cubicBezTo>
                <a:cubicBezTo>
                  <a:pt x="6578" y="19771"/>
                  <a:pt x="7502" y="19754"/>
                  <a:pt x="8207" y="19754"/>
                </a:cubicBezTo>
                <a:cubicBezTo>
                  <a:pt x="8893" y="19754"/>
                  <a:pt x="9418" y="19762"/>
                  <a:pt x="9812" y="19766"/>
                </a:cubicBezTo>
                <a:cubicBezTo>
                  <a:pt x="10620" y="19779"/>
                  <a:pt x="11465" y="19799"/>
                  <a:pt x="12348" y="19807"/>
                </a:cubicBezTo>
                <a:lnTo>
                  <a:pt x="13016" y="19816"/>
                </a:lnTo>
                <a:lnTo>
                  <a:pt x="14723" y="19816"/>
                </a:lnTo>
                <a:cubicBezTo>
                  <a:pt x="15323" y="19817"/>
                  <a:pt x="15893" y="19818"/>
                  <a:pt x="16430" y="19818"/>
                </a:cubicBezTo>
                <a:cubicBezTo>
                  <a:pt x="17188" y="19818"/>
                  <a:pt x="17881" y="19816"/>
                  <a:pt x="18498" y="19812"/>
                </a:cubicBezTo>
                <a:cubicBezTo>
                  <a:pt x="19553" y="19803"/>
                  <a:pt x="20390" y="19795"/>
                  <a:pt x="20964" y="19779"/>
                </a:cubicBezTo>
                <a:cubicBezTo>
                  <a:pt x="21539" y="19766"/>
                  <a:pt x="21855" y="19750"/>
                  <a:pt x="21859" y="19729"/>
                </a:cubicBezTo>
                <a:cubicBezTo>
                  <a:pt x="21867" y="19709"/>
                  <a:pt x="21564" y="19688"/>
                  <a:pt x="21001" y="19668"/>
                </a:cubicBezTo>
                <a:cubicBezTo>
                  <a:pt x="20439" y="19652"/>
                  <a:pt x="19614" y="19631"/>
                  <a:pt x="18572" y="19615"/>
                </a:cubicBezTo>
                <a:lnTo>
                  <a:pt x="14826" y="19557"/>
                </a:lnTo>
                <a:lnTo>
                  <a:pt x="13718" y="19545"/>
                </a:lnTo>
                <a:lnTo>
                  <a:pt x="13148" y="19537"/>
                </a:lnTo>
                <a:lnTo>
                  <a:pt x="12631" y="19533"/>
                </a:lnTo>
                <a:lnTo>
                  <a:pt x="10185" y="19483"/>
                </a:lnTo>
                <a:cubicBezTo>
                  <a:pt x="9818" y="19480"/>
                  <a:pt x="9238" y="19470"/>
                  <a:pt x="8503" y="19470"/>
                </a:cubicBezTo>
                <a:cubicBezTo>
                  <a:pt x="8384" y="19470"/>
                  <a:pt x="8261" y="19470"/>
                  <a:pt x="8134" y="19471"/>
                </a:cubicBezTo>
                <a:cubicBezTo>
                  <a:pt x="7243" y="19475"/>
                  <a:pt x="6234" y="19491"/>
                  <a:pt x="5216" y="19500"/>
                </a:cubicBezTo>
                <a:cubicBezTo>
                  <a:pt x="5131" y="19500"/>
                  <a:pt x="5045" y="19500"/>
                  <a:pt x="4958" y="19500"/>
                </a:cubicBezTo>
                <a:cubicBezTo>
                  <a:pt x="4041" y="19500"/>
                  <a:pt x="2966" y="19481"/>
                  <a:pt x="1622" y="19463"/>
                </a:cubicBezTo>
                <a:lnTo>
                  <a:pt x="460" y="19450"/>
                </a:lnTo>
                <a:lnTo>
                  <a:pt x="259" y="19450"/>
                </a:lnTo>
                <a:lnTo>
                  <a:pt x="263" y="18790"/>
                </a:lnTo>
                <a:cubicBezTo>
                  <a:pt x="263" y="18018"/>
                  <a:pt x="268" y="17226"/>
                  <a:pt x="272" y="16406"/>
                </a:cubicBezTo>
                <a:cubicBezTo>
                  <a:pt x="272" y="15987"/>
                  <a:pt x="276" y="15569"/>
                  <a:pt x="276" y="15138"/>
                </a:cubicBezTo>
                <a:cubicBezTo>
                  <a:pt x="276" y="14674"/>
                  <a:pt x="272" y="14219"/>
                  <a:pt x="272" y="13772"/>
                </a:cubicBezTo>
                <a:cubicBezTo>
                  <a:pt x="263" y="12877"/>
                  <a:pt x="255" y="12011"/>
                  <a:pt x="255" y="11178"/>
                </a:cubicBezTo>
                <a:cubicBezTo>
                  <a:pt x="259" y="9381"/>
                  <a:pt x="268" y="7510"/>
                  <a:pt x="276" y="5590"/>
                </a:cubicBezTo>
                <a:cubicBezTo>
                  <a:pt x="284" y="4638"/>
                  <a:pt x="288" y="3653"/>
                  <a:pt x="292" y="2631"/>
                </a:cubicBezTo>
                <a:lnTo>
                  <a:pt x="296" y="190"/>
                </a:lnTo>
                <a:lnTo>
                  <a:pt x="493" y="190"/>
                </a:lnTo>
                <a:lnTo>
                  <a:pt x="6554" y="194"/>
                </a:lnTo>
                <a:lnTo>
                  <a:pt x="9898" y="194"/>
                </a:lnTo>
                <a:cubicBezTo>
                  <a:pt x="10267" y="194"/>
                  <a:pt x="10633" y="196"/>
                  <a:pt x="11012" y="196"/>
                </a:cubicBezTo>
                <a:cubicBezTo>
                  <a:pt x="11201" y="196"/>
                  <a:pt x="11394" y="195"/>
                  <a:pt x="11593" y="194"/>
                </a:cubicBezTo>
                <a:lnTo>
                  <a:pt x="13267" y="177"/>
                </a:lnTo>
                <a:cubicBezTo>
                  <a:pt x="13804" y="169"/>
                  <a:pt x="14329" y="165"/>
                  <a:pt x="14838" y="165"/>
                </a:cubicBezTo>
                <a:cubicBezTo>
                  <a:pt x="15004" y="164"/>
                  <a:pt x="15172" y="163"/>
                  <a:pt x="15342" y="163"/>
                </a:cubicBezTo>
                <a:cubicBezTo>
                  <a:pt x="15682" y="163"/>
                  <a:pt x="16030" y="165"/>
                  <a:pt x="16377" y="165"/>
                </a:cubicBezTo>
                <a:cubicBezTo>
                  <a:pt x="17419" y="173"/>
                  <a:pt x="18470" y="186"/>
                  <a:pt x="19532" y="190"/>
                </a:cubicBezTo>
                <a:lnTo>
                  <a:pt x="20722" y="190"/>
                </a:lnTo>
                <a:lnTo>
                  <a:pt x="21670" y="186"/>
                </a:lnTo>
                <a:lnTo>
                  <a:pt x="21670" y="378"/>
                </a:lnTo>
                <a:lnTo>
                  <a:pt x="21670" y="735"/>
                </a:lnTo>
                <a:lnTo>
                  <a:pt x="21670" y="2163"/>
                </a:lnTo>
                <a:cubicBezTo>
                  <a:pt x="21670" y="2643"/>
                  <a:pt x="21670" y="3115"/>
                  <a:pt x="21670" y="3583"/>
                </a:cubicBezTo>
                <a:cubicBezTo>
                  <a:pt x="21666" y="4519"/>
                  <a:pt x="21662" y="5425"/>
                  <a:pt x="21662" y="6299"/>
                </a:cubicBezTo>
                <a:cubicBezTo>
                  <a:pt x="21662" y="7153"/>
                  <a:pt x="21654" y="7961"/>
                  <a:pt x="21646" y="8770"/>
                </a:cubicBezTo>
                <a:cubicBezTo>
                  <a:pt x="21637" y="9578"/>
                  <a:pt x="21629" y="10390"/>
                  <a:pt x="21629" y="11166"/>
                </a:cubicBezTo>
                <a:cubicBezTo>
                  <a:pt x="21633" y="11937"/>
                  <a:pt x="21637" y="12647"/>
                  <a:pt x="21641" y="13300"/>
                </a:cubicBezTo>
                <a:cubicBezTo>
                  <a:pt x="21646" y="13952"/>
                  <a:pt x="21650" y="14543"/>
                  <a:pt x="21654" y="15080"/>
                </a:cubicBezTo>
                <a:cubicBezTo>
                  <a:pt x="21658" y="15630"/>
                  <a:pt x="21662" y="16160"/>
                  <a:pt x="21662" y="16627"/>
                </a:cubicBezTo>
                <a:cubicBezTo>
                  <a:pt x="21670" y="17567"/>
                  <a:pt x="21683" y="18306"/>
                  <a:pt x="21695" y="18810"/>
                </a:cubicBezTo>
                <a:cubicBezTo>
                  <a:pt x="21711" y="19315"/>
                  <a:pt x="21732" y="19586"/>
                  <a:pt x="21756" y="19594"/>
                </a:cubicBezTo>
                <a:cubicBezTo>
                  <a:pt x="21757" y="19594"/>
                  <a:pt x="21757" y="19594"/>
                  <a:pt x="21758" y="19594"/>
                </a:cubicBezTo>
                <a:cubicBezTo>
                  <a:pt x="21782" y="19594"/>
                  <a:pt x="21806" y="19325"/>
                  <a:pt x="21818" y="18835"/>
                </a:cubicBezTo>
                <a:cubicBezTo>
                  <a:pt x="21834" y="18334"/>
                  <a:pt x="21843" y="17592"/>
                  <a:pt x="21851" y="16644"/>
                </a:cubicBezTo>
                <a:cubicBezTo>
                  <a:pt x="21855" y="16168"/>
                  <a:pt x="21855" y="15659"/>
                  <a:pt x="21859" y="15064"/>
                </a:cubicBezTo>
                <a:cubicBezTo>
                  <a:pt x="21863" y="14457"/>
                  <a:pt x="21859" y="13817"/>
                  <a:pt x="21855" y="13148"/>
                </a:cubicBezTo>
                <a:cubicBezTo>
                  <a:pt x="21851" y="12483"/>
                  <a:pt x="21847" y="11786"/>
                  <a:pt x="21843" y="11096"/>
                </a:cubicBezTo>
                <a:cubicBezTo>
                  <a:pt x="21843" y="10407"/>
                  <a:pt x="21847" y="9656"/>
                  <a:pt x="21851" y="8839"/>
                </a:cubicBezTo>
                <a:cubicBezTo>
                  <a:pt x="21859" y="8035"/>
                  <a:pt x="21859" y="7120"/>
                  <a:pt x="21859" y="6213"/>
                </a:cubicBezTo>
                <a:cubicBezTo>
                  <a:pt x="21859" y="5327"/>
                  <a:pt x="21855" y="4412"/>
                  <a:pt x="21855" y="3468"/>
                </a:cubicBezTo>
                <a:cubicBezTo>
                  <a:pt x="21855" y="2996"/>
                  <a:pt x="21855" y="2516"/>
                  <a:pt x="21855" y="2028"/>
                </a:cubicBezTo>
                <a:cubicBezTo>
                  <a:pt x="21851" y="1527"/>
                  <a:pt x="21851" y="1023"/>
                  <a:pt x="21847" y="522"/>
                </a:cubicBezTo>
                <a:cubicBezTo>
                  <a:pt x="21843" y="350"/>
                  <a:pt x="21843" y="181"/>
                  <a:pt x="21843" y="9"/>
                </a:cubicBezTo>
                <a:lnTo>
                  <a:pt x="20620" y="17"/>
                </a:lnTo>
                <a:lnTo>
                  <a:pt x="19393" y="21"/>
                </a:lnTo>
                <a:lnTo>
                  <a:pt x="16266" y="5"/>
                </a:lnTo>
                <a:cubicBezTo>
                  <a:pt x="15905" y="5"/>
                  <a:pt x="15529" y="3"/>
                  <a:pt x="15148" y="3"/>
                </a:cubicBezTo>
                <a:cubicBezTo>
                  <a:pt x="14957" y="3"/>
                  <a:pt x="14764" y="4"/>
                  <a:pt x="14572" y="5"/>
                </a:cubicBezTo>
                <a:lnTo>
                  <a:pt x="12910" y="21"/>
                </a:lnTo>
                <a:cubicBezTo>
                  <a:pt x="12368" y="30"/>
                  <a:pt x="11843" y="38"/>
                  <a:pt x="11330" y="38"/>
                </a:cubicBezTo>
                <a:lnTo>
                  <a:pt x="9701" y="38"/>
                </a:lnTo>
                <a:lnTo>
                  <a:pt x="6361" y="26"/>
                </a:lnTo>
                <a:lnTo>
                  <a:pt x="321" y="1"/>
                </a:lnTo>
                <a:close/>
              </a:path>
            </a:pathLst>
          </a:custGeom>
          <a:solidFill>
            <a:srgbClr val="5D3D1D"/>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8"/>
          <p:cNvSpPr/>
          <p:nvPr/>
        </p:nvSpPr>
        <p:spPr>
          <a:xfrm>
            <a:off x="5141575" y="1004081"/>
            <a:ext cx="546700" cy="495475"/>
          </a:xfrm>
          <a:custGeom>
            <a:rect b="b" l="l" r="r" t="t"/>
            <a:pathLst>
              <a:path extrusionOk="0" h="19819" w="21868">
                <a:moveTo>
                  <a:pt x="103" y="1"/>
                </a:moveTo>
                <a:lnTo>
                  <a:pt x="91" y="2738"/>
                </a:lnTo>
                <a:cubicBezTo>
                  <a:pt x="83" y="3694"/>
                  <a:pt x="71" y="4658"/>
                  <a:pt x="62" y="5643"/>
                </a:cubicBezTo>
                <a:cubicBezTo>
                  <a:pt x="46" y="7641"/>
                  <a:pt x="34" y="9414"/>
                  <a:pt x="17" y="11297"/>
                </a:cubicBezTo>
                <a:cubicBezTo>
                  <a:pt x="17" y="12274"/>
                  <a:pt x="25" y="13172"/>
                  <a:pt x="25" y="13997"/>
                </a:cubicBezTo>
                <a:cubicBezTo>
                  <a:pt x="30" y="14408"/>
                  <a:pt x="30" y="14801"/>
                  <a:pt x="25" y="15175"/>
                </a:cubicBezTo>
                <a:cubicBezTo>
                  <a:pt x="25" y="15593"/>
                  <a:pt x="21" y="16004"/>
                  <a:pt x="21" y="16406"/>
                </a:cubicBezTo>
                <a:cubicBezTo>
                  <a:pt x="13" y="17222"/>
                  <a:pt x="9" y="18006"/>
                  <a:pt x="5" y="18765"/>
                </a:cubicBezTo>
                <a:cubicBezTo>
                  <a:pt x="1" y="19114"/>
                  <a:pt x="1" y="19426"/>
                  <a:pt x="1" y="19705"/>
                </a:cubicBezTo>
                <a:lnTo>
                  <a:pt x="739" y="19717"/>
                </a:lnTo>
                <a:lnTo>
                  <a:pt x="1347" y="19725"/>
                </a:lnTo>
                <a:lnTo>
                  <a:pt x="3349" y="19762"/>
                </a:lnTo>
                <a:cubicBezTo>
                  <a:pt x="4010" y="19771"/>
                  <a:pt x="4724" y="19775"/>
                  <a:pt x="5343" y="19775"/>
                </a:cubicBezTo>
                <a:cubicBezTo>
                  <a:pt x="6578" y="19771"/>
                  <a:pt x="7502" y="19754"/>
                  <a:pt x="8207" y="19754"/>
                </a:cubicBezTo>
                <a:cubicBezTo>
                  <a:pt x="8893" y="19754"/>
                  <a:pt x="9418" y="19762"/>
                  <a:pt x="9812" y="19766"/>
                </a:cubicBezTo>
                <a:cubicBezTo>
                  <a:pt x="10620" y="19779"/>
                  <a:pt x="11465" y="19799"/>
                  <a:pt x="12348" y="19807"/>
                </a:cubicBezTo>
                <a:lnTo>
                  <a:pt x="13016" y="19816"/>
                </a:lnTo>
                <a:lnTo>
                  <a:pt x="14723" y="19816"/>
                </a:lnTo>
                <a:cubicBezTo>
                  <a:pt x="15323" y="19817"/>
                  <a:pt x="15893" y="19818"/>
                  <a:pt x="16430" y="19818"/>
                </a:cubicBezTo>
                <a:cubicBezTo>
                  <a:pt x="17188" y="19818"/>
                  <a:pt x="17881" y="19816"/>
                  <a:pt x="18498" y="19812"/>
                </a:cubicBezTo>
                <a:cubicBezTo>
                  <a:pt x="19553" y="19803"/>
                  <a:pt x="20390" y="19795"/>
                  <a:pt x="20964" y="19779"/>
                </a:cubicBezTo>
                <a:cubicBezTo>
                  <a:pt x="21539" y="19766"/>
                  <a:pt x="21855" y="19750"/>
                  <a:pt x="21859" y="19729"/>
                </a:cubicBezTo>
                <a:cubicBezTo>
                  <a:pt x="21867" y="19709"/>
                  <a:pt x="21564" y="19688"/>
                  <a:pt x="21001" y="19668"/>
                </a:cubicBezTo>
                <a:cubicBezTo>
                  <a:pt x="20439" y="19652"/>
                  <a:pt x="19614" y="19631"/>
                  <a:pt x="18572" y="19615"/>
                </a:cubicBezTo>
                <a:lnTo>
                  <a:pt x="14826" y="19557"/>
                </a:lnTo>
                <a:lnTo>
                  <a:pt x="13718" y="19545"/>
                </a:lnTo>
                <a:lnTo>
                  <a:pt x="13148" y="19537"/>
                </a:lnTo>
                <a:lnTo>
                  <a:pt x="12631" y="19533"/>
                </a:lnTo>
                <a:lnTo>
                  <a:pt x="10185" y="19483"/>
                </a:lnTo>
                <a:cubicBezTo>
                  <a:pt x="9818" y="19480"/>
                  <a:pt x="9238" y="19470"/>
                  <a:pt x="8503" y="19470"/>
                </a:cubicBezTo>
                <a:cubicBezTo>
                  <a:pt x="8384" y="19470"/>
                  <a:pt x="8261" y="19470"/>
                  <a:pt x="8134" y="19471"/>
                </a:cubicBezTo>
                <a:cubicBezTo>
                  <a:pt x="7243" y="19475"/>
                  <a:pt x="6234" y="19491"/>
                  <a:pt x="5216" y="19500"/>
                </a:cubicBezTo>
                <a:cubicBezTo>
                  <a:pt x="5131" y="19500"/>
                  <a:pt x="5045" y="19500"/>
                  <a:pt x="4958" y="19500"/>
                </a:cubicBezTo>
                <a:cubicBezTo>
                  <a:pt x="4041" y="19500"/>
                  <a:pt x="2966" y="19481"/>
                  <a:pt x="1622" y="19463"/>
                </a:cubicBezTo>
                <a:lnTo>
                  <a:pt x="460" y="19450"/>
                </a:lnTo>
                <a:lnTo>
                  <a:pt x="259" y="19450"/>
                </a:lnTo>
                <a:lnTo>
                  <a:pt x="263" y="18790"/>
                </a:lnTo>
                <a:cubicBezTo>
                  <a:pt x="263" y="18018"/>
                  <a:pt x="268" y="17226"/>
                  <a:pt x="272" y="16406"/>
                </a:cubicBezTo>
                <a:cubicBezTo>
                  <a:pt x="272" y="15987"/>
                  <a:pt x="276" y="15569"/>
                  <a:pt x="276" y="15138"/>
                </a:cubicBezTo>
                <a:cubicBezTo>
                  <a:pt x="276" y="14674"/>
                  <a:pt x="272" y="14219"/>
                  <a:pt x="272" y="13772"/>
                </a:cubicBezTo>
                <a:cubicBezTo>
                  <a:pt x="263" y="12877"/>
                  <a:pt x="255" y="12011"/>
                  <a:pt x="255" y="11178"/>
                </a:cubicBezTo>
                <a:cubicBezTo>
                  <a:pt x="259" y="9381"/>
                  <a:pt x="268" y="7510"/>
                  <a:pt x="276" y="5590"/>
                </a:cubicBezTo>
                <a:cubicBezTo>
                  <a:pt x="284" y="4638"/>
                  <a:pt x="288" y="3653"/>
                  <a:pt x="292" y="2631"/>
                </a:cubicBezTo>
                <a:lnTo>
                  <a:pt x="296" y="190"/>
                </a:lnTo>
                <a:lnTo>
                  <a:pt x="493" y="190"/>
                </a:lnTo>
                <a:lnTo>
                  <a:pt x="6554" y="194"/>
                </a:lnTo>
                <a:lnTo>
                  <a:pt x="9898" y="194"/>
                </a:lnTo>
                <a:cubicBezTo>
                  <a:pt x="10267" y="194"/>
                  <a:pt x="10633" y="196"/>
                  <a:pt x="11012" y="196"/>
                </a:cubicBezTo>
                <a:cubicBezTo>
                  <a:pt x="11201" y="196"/>
                  <a:pt x="11394" y="195"/>
                  <a:pt x="11593" y="194"/>
                </a:cubicBezTo>
                <a:lnTo>
                  <a:pt x="13267" y="177"/>
                </a:lnTo>
                <a:cubicBezTo>
                  <a:pt x="13804" y="169"/>
                  <a:pt x="14329" y="165"/>
                  <a:pt x="14838" y="165"/>
                </a:cubicBezTo>
                <a:cubicBezTo>
                  <a:pt x="15004" y="164"/>
                  <a:pt x="15172" y="163"/>
                  <a:pt x="15342" y="163"/>
                </a:cubicBezTo>
                <a:cubicBezTo>
                  <a:pt x="15682" y="163"/>
                  <a:pt x="16030" y="165"/>
                  <a:pt x="16377" y="165"/>
                </a:cubicBezTo>
                <a:cubicBezTo>
                  <a:pt x="17419" y="173"/>
                  <a:pt x="18470" y="186"/>
                  <a:pt x="19532" y="190"/>
                </a:cubicBezTo>
                <a:lnTo>
                  <a:pt x="20722" y="190"/>
                </a:lnTo>
                <a:lnTo>
                  <a:pt x="21670" y="186"/>
                </a:lnTo>
                <a:lnTo>
                  <a:pt x="21670" y="378"/>
                </a:lnTo>
                <a:lnTo>
                  <a:pt x="21670" y="735"/>
                </a:lnTo>
                <a:lnTo>
                  <a:pt x="21670" y="2163"/>
                </a:lnTo>
                <a:cubicBezTo>
                  <a:pt x="21670" y="2643"/>
                  <a:pt x="21670" y="3115"/>
                  <a:pt x="21670" y="3583"/>
                </a:cubicBezTo>
                <a:cubicBezTo>
                  <a:pt x="21666" y="4519"/>
                  <a:pt x="21662" y="5425"/>
                  <a:pt x="21662" y="6299"/>
                </a:cubicBezTo>
                <a:cubicBezTo>
                  <a:pt x="21662" y="7153"/>
                  <a:pt x="21654" y="7961"/>
                  <a:pt x="21646" y="8770"/>
                </a:cubicBezTo>
                <a:cubicBezTo>
                  <a:pt x="21637" y="9578"/>
                  <a:pt x="21629" y="10390"/>
                  <a:pt x="21629" y="11166"/>
                </a:cubicBezTo>
                <a:cubicBezTo>
                  <a:pt x="21633" y="11937"/>
                  <a:pt x="21637" y="12647"/>
                  <a:pt x="21641" y="13300"/>
                </a:cubicBezTo>
                <a:cubicBezTo>
                  <a:pt x="21646" y="13952"/>
                  <a:pt x="21650" y="14543"/>
                  <a:pt x="21654" y="15080"/>
                </a:cubicBezTo>
                <a:cubicBezTo>
                  <a:pt x="21658" y="15630"/>
                  <a:pt x="21662" y="16160"/>
                  <a:pt x="21662" y="16627"/>
                </a:cubicBezTo>
                <a:cubicBezTo>
                  <a:pt x="21670" y="17567"/>
                  <a:pt x="21683" y="18306"/>
                  <a:pt x="21695" y="18810"/>
                </a:cubicBezTo>
                <a:cubicBezTo>
                  <a:pt x="21711" y="19315"/>
                  <a:pt x="21732" y="19586"/>
                  <a:pt x="21756" y="19594"/>
                </a:cubicBezTo>
                <a:cubicBezTo>
                  <a:pt x="21757" y="19594"/>
                  <a:pt x="21757" y="19594"/>
                  <a:pt x="21758" y="19594"/>
                </a:cubicBezTo>
                <a:cubicBezTo>
                  <a:pt x="21782" y="19594"/>
                  <a:pt x="21806" y="19325"/>
                  <a:pt x="21818" y="18835"/>
                </a:cubicBezTo>
                <a:cubicBezTo>
                  <a:pt x="21834" y="18334"/>
                  <a:pt x="21843" y="17592"/>
                  <a:pt x="21851" y="16644"/>
                </a:cubicBezTo>
                <a:cubicBezTo>
                  <a:pt x="21855" y="16168"/>
                  <a:pt x="21855" y="15659"/>
                  <a:pt x="21859" y="15064"/>
                </a:cubicBezTo>
                <a:cubicBezTo>
                  <a:pt x="21863" y="14457"/>
                  <a:pt x="21859" y="13817"/>
                  <a:pt x="21855" y="13148"/>
                </a:cubicBezTo>
                <a:cubicBezTo>
                  <a:pt x="21851" y="12483"/>
                  <a:pt x="21847" y="11786"/>
                  <a:pt x="21843" y="11096"/>
                </a:cubicBezTo>
                <a:cubicBezTo>
                  <a:pt x="21843" y="10407"/>
                  <a:pt x="21847" y="9656"/>
                  <a:pt x="21851" y="8839"/>
                </a:cubicBezTo>
                <a:cubicBezTo>
                  <a:pt x="21859" y="8035"/>
                  <a:pt x="21859" y="7120"/>
                  <a:pt x="21859" y="6213"/>
                </a:cubicBezTo>
                <a:cubicBezTo>
                  <a:pt x="21859" y="5327"/>
                  <a:pt x="21855" y="4412"/>
                  <a:pt x="21855" y="3468"/>
                </a:cubicBezTo>
                <a:cubicBezTo>
                  <a:pt x="21855" y="2996"/>
                  <a:pt x="21855" y="2516"/>
                  <a:pt x="21855" y="2028"/>
                </a:cubicBezTo>
                <a:cubicBezTo>
                  <a:pt x="21851" y="1527"/>
                  <a:pt x="21851" y="1023"/>
                  <a:pt x="21847" y="522"/>
                </a:cubicBezTo>
                <a:cubicBezTo>
                  <a:pt x="21843" y="350"/>
                  <a:pt x="21843" y="181"/>
                  <a:pt x="21843" y="9"/>
                </a:cubicBezTo>
                <a:lnTo>
                  <a:pt x="20620" y="17"/>
                </a:lnTo>
                <a:lnTo>
                  <a:pt x="19393" y="21"/>
                </a:lnTo>
                <a:lnTo>
                  <a:pt x="16266" y="5"/>
                </a:lnTo>
                <a:cubicBezTo>
                  <a:pt x="15905" y="5"/>
                  <a:pt x="15529" y="3"/>
                  <a:pt x="15148" y="3"/>
                </a:cubicBezTo>
                <a:cubicBezTo>
                  <a:pt x="14957" y="3"/>
                  <a:pt x="14764" y="4"/>
                  <a:pt x="14572" y="5"/>
                </a:cubicBezTo>
                <a:lnTo>
                  <a:pt x="12910" y="21"/>
                </a:lnTo>
                <a:cubicBezTo>
                  <a:pt x="12368" y="30"/>
                  <a:pt x="11843" y="38"/>
                  <a:pt x="11330" y="38"/>
                </a:cubicBezTo>
                <a:lnTo>
                  <a:pt x="9701" y="38"/>
                </a:lnTo>
                <a:lnTo>
                  <a:pt x="6361" y="26"/>
                </a:lnTo>
                <a:lnTo>
                  <a:pt x="321" y="1"/>
                </a:lnTo>
                <a:close/>
              </a:path>
            </a:pathLst>
          </a:custGeom>
          <a:solidFill>
            <a:srgbClr val="5D3D1D"/>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8"/>
          <p:cNvSpPr/>
          <p:nvPr/>
        </p:nvSpPr>
        <p:spPr>
          <a:xfrm>
            <a:off x="7172675" y="1004081"/>
            <a:ext cx="546700" cy="495475"/>
          </a:xfrm>
          <a:custGeom>
            <a:rect b="b" l="l" r="r" t="t"/>
            <a:pathLst>
              <a:path extrusionOk="0" h="19819" w="21868">
                <a:moveTo>
                  <a:pt x="103" y="1"/>
                </a:moveTo>
                <a:lnTo>
                  <a:pt x="91" y="2738"/>
                </a:lnTo>
                <a:cubicBezTo>
                  <a:pt x="83" y="3694"/>
                  <a:pt x="71" y="4658"/>
                  <a:pt x="62" y="5643"/>
                </a:cubicBezTo>
                <a:cubicBezTo>
                  <a:pt x="46" y="7641"/>
                  <a:pt x="34" y="9414"/>
                  <a:pt x="17" y="11297"/>
                </a:cubicBezTo>
                <a:cubicBezTo>
                  <a:pt x="17" y="12274"/>
                  <a:pt x="25" y="13172"/>
                  <a:pt x="25" y="13997"/>
                </a:cubicBezTo>
                <a:cubicBezTo>
                  <a:pt x="30" y="14408"/>
                  <a:pt x="30" y="14801"/>
                  <a:pt x="25" y="15175"/>
                </a:cubicBezTo>
                <a:cubicBezTo>
                  <a:pt x="25" y="15593"/>
                  <a:pt x="21" y="16004"/>
                  <a:pt x="21" y="16406"/>
                </a:cubicBezTo>
                <a:cubicBezTo>
                  <a:pt x="13" y="17222"/>
                  <a:pt x="9" y="18006"/>
                  <a:pt x="5" y="18765"/>
                </a:cubicBezTo>
                <a:cubicBezTo>
                  <a:pt x="1" y="19114"/>
                  <a:pt x="1" y="19426"/>
                  <a:pt x="1" y="19705"/>
                </a:cubicBezTo>
                <a:lnTo>
                  <a:pt x="739" y="19717"/>
                </a:lnTo>
                <a:lnTo>
                  <a:pt x="1347" y="19725"/>
                </a:lnTo>
                <a:lnTo>
                  <a:pt x="3349" y="19762"/>
                </a:lnTo>
                <a:cubicBezTo>
                  <a:pt x="4010" y="19771"/>
                  <a:pt x="4724" y="19775"/>
                  <a:pt x="5343" y="19775"/>
                </a:cubicBezTo>
                <a:cubicBezTo>
                  <a:pt x="6578" y="19771"/>
                  <a:pt x="7502" y="19754"/>
                  <a:pt x="8207" y="19754"/>
                </a:cubicBezTo>
                <a:cubicBezTo>
                  <a:pt x="8893" y="19754"/>
                  <a:pt x="9418" y="19762"/>
                  <a:pt x="9812" y="19766"/>
                </a:cubicBezTo>
                <a:cubicBezTo>
                  <a:pt x="10620" y="19779"/>
                  <a:pt x="11465" y="19799"/>
                  <a:pt x="12348" y="19807"/>
                </a:cubicBezTo>
                <a:lnTo>
                  <a:pt x="13016" y="19816"/>
                </a:lnTo>
                <a:lnTo>
                  <a:pt x="14723" y="19816"/>
                </a:lnTo>
                <a:cubicBezTo>
                  <a:pt x="15323" y="19817"/>
                  <a:pt x="15893" y="19818"/>
                  <a:pt x="16430" y="19818"/>
                </a:cubicBezTo>
                <a:cubicBezTo>
                  <a:pt x="17188" y="19818"/>
                  <a:pt x="17881" y="19816"/>
                  <a:pt x="18498" y="19812"/>
                </a:cubicBezTo>
                <a:cubicBezTo>
                  <a:pt x="19553" y="19803"/>
                  <a:pt x="20390" y="19795"/>
                  <a:pt x="20964" y="19779"/>
                </a:cubicBezTo>
                <a:cubicBezTo>
                  <a:pt x="21539" y="19766"/>
                  <a:pt x="21855" y="19750"/>
                  <a:pt x="21859" y="19729"/>
                </a:cubicBezTo>
                <a:cubicBezTo>
                  <a:pt x="21867" y="19709"/>
                  <a:pt x="21564" y="19688"/>
                  <a:pt x="21001" y="19668"/>
                </a:cubicBezTo>
                <a:cubicBezTo>
                  <a:pt x="20439" y="19652"/>
                  <a:pt x="19614" y="19631"/>
                  <a:pt x="18572" y="19615"/>
                </a:cubicBezTo>
                <a:lnTo>
                  <a:pt x="14826" y="19557"/>
                </a:lnTo>
                <a:lnTo>
                  <a:pt x="13718" y="19545"/>
                </a:lnTo>
                <a:lnTo>
                  <a:pt x="13148" y="19537"/>
                </a:lnTo>
                <a:lnTo>
                  <a:pt x="12631" y="19533"/>
                </a:lnTo>
                <a:lnTo>
                  <a:pt x="10185" y="19483"/>
                </a:lnTo>
                <a:cubicBezTo>
                  <a:pt x="9818" y="19480"/>
                  <a:pt x="9238" y="19470"/>
                  <a:pt x="8503" y="19470"/>
                </a:cubicBezTo>
                <a:cubicBezTo>
                  <a:pt x="8384" y="19470"/>
                  <a:pt x="8261" y="19470"/>
                  <a:pt x="8134" y="19471"/>
                </a:cubicBezTo>
                <a:cubicBezTo>
                  <a:pt x="7243" y="19475"/>
                  <a:pt x="6234" y="19491"/>
                  <a:pt x="5216" y="19500"/>
                </a:cubicBezTo>
                <a:cubicBezTo>
                  <a:pt x="5131" y="19500"/>
                  <a:pt x="5045" y="19500"/>
                  <a:pt x="4958" y="19500"/>
                </a:cubicBezTo>
                <a:cubicBezTo>
                  <a:pt x="4041" y="19500"/>
                  <a:pt x="2966" y="19481"/>
                  <a:pt x="1622" y="19463"/>
                </a:cubicBezTo>
                <a:lnTo>
                  <a:pt x="460" y="19450"/>
                </a:lnTo>
                <a:lnTo>
                  <a:pt x="259" y="19450"/>
                </a:lnTo>
                <a:lnTo>
                  <a:pt x="263" y="18790"/>
                </a:lnTo>
                <a:cubicBezTo>
                  <a:pt x="263" y="18018"/>
                  <a:pt x="268" y="17226"/>
                  <a:pt x="272" y="16406"/>
                </a:cubicBezTo>
                <a:cubicBezTo>
                  <a:pt x="272" y="15987"/>
                  <a:pt x="276" y="15569"/>
                  <a:pt x="276" y="15138"/>
                </a:cubicBezTo>
                <a:cubicBezTo>
                  <a:pt x="276" y="14674"/>
                  <a:pt x="272" y="14219"/>
                  <a:pt x="272" y="13772"/>
                </a:cubicBezTo>
                <a:cubicBezTo>
                  <a:pt x="263" y="12877"/>
                  <a:pt x="255" y="12011"/>
                  <a:pt x="255" y="11178"/>
                </a:cubicBezTo>
                <a:cubicBezTo>
                  <a:pt x="259" y="9381"/>
                  <a:pt x="268" y="7510"/>
                  <a:pt x="276" y="5590"/>
                </a:cubicBezTo>
                <a:cubicBezTo>
                  <a:pt x="284" y="4638"/>
                  <a:pt x="288" y="3653"/>
                  <a:pt x="292" y="2631"/>
                </a:cubicBezTo>
                <a:lnTo>
                  <a:pt x="296" y="190"/>
                </a:lnTo>
                <a:lnTo>
                  <a:pt x="493" y="190"/>
                </a:lnTo>
                <a:lnTo>
                  <a:pt x="6554" y="194"/>
                </a:lnTo>
                <a:lnTo>
                  <a:pt x="9898" y="194"/>
                </a:lnTo>
                <a:cubicBezTo>
                  <a:pt x="10267" y="194"/>
                  <a:pt x="10633" y="196"/>
                  <a:pt x="11012" y="196"/>
                </a:cubicBezTo>
                <a:cubicBezTo>
                  <a:pt x="11201" y="196"/>
                  <a:pt x="11394" y="195"/>
                  <a:pt x="11593" y="194"/>
                </a:cubicBezTo>
                <a:lnTo>
                  <a:pt x="13267" y="177"/>
                </a:lnTo>
                <a:cubicBezTo>
                  <a:pt x="13804" y="169"/>
                  <a:pt x="14329" y="165"/>
                  <a:pt x="14838" y="165"/>
                </a:cubicBezTo>
                <a:cubicBezTo>
                  <a:pt x="15004" y="164"/>
                  <a:pt x="15172" y="163"/>
                  <a:pt x="15342" y="163"/>
                </a:cubicBezTo>
                <a:cubicBezTo>
                  <a:pt x="15682" y="163"/>
                  <a:pt x="16030" y="165"/>
                  <a:pt x="16377" y="165"/>
                </a:cubicBezTo>
                <a:cubicBezTo>
                  <a:pt x="17419" y="173"/>
                  <a:pt x="18470" y="186"/>
                  <a:pt x="19532" y="190"/>
                </a:cubicBezTo>
                <a:lnTo>
                  <a:pt x="20722" y="190"/>
                </a:lnTo>
                <a:lnTo>
                  <a:pt x="21670" y="186"/>
                </a:lnTo>
                <a:lnTo>
                  <a:pt x="21670" y="378"/>
                </a:lnTo>
                <a:lnTo>
                  <a:pt x="21670" y="735"/>
                </a:lnTo>
                <a:lnTo>
                  <a:pt x="21670" y="2163"/>
                </a:lnTo>
                <a:cubicBezTo>
                  <a:pt x="21670" y="2643"/>
                  <a:pt x="21670" y="3115"/>
                  <a:pt x="21670" y="3583"/>
                </a:cubicBezTo>
                <a:cubicBezTo>
                  <a:pt x="21666" y="4519"/>
                  <a:pt x="21662" y="5425"/>
                  <a:pt x="21662" y="6299"/>
                </a:cubicBezTo>
                <a:cubicBezTo>
                  <a:pt x="21662" y="7153"/>
                  <a:pt x="21654" y="7961"/>
                  <a:pt x="21646" y="8770"/>
                </a:cubicBezTo>
                <a:cubicBezTo>
                  <a:pt x="21637" y="9578"/>
                  <a:pt x="21629" y="10390"/>
                  <a:pt x="21629" y="11166"/>
                </a:cubicBezTo>
                <a:cubicBezTo>
                  <a:pt x="21633" y="11937"/>
                  <a:pt x="21637" y="12647"/>
                  <a:pt x="21641" y="13300"/>
                </a:cubicBezTo>
                <a:cubicBezTo>
                  <a:pt x="21646" y="13952"/>
                  <a:pt x="21650" y="14543"/>
                  <a:pt x="21654" y="15080"/>
                </a:cubicBezTo>
                <a:cubicBezTo>
                  <a:pt x="21658" y="15630"/>
                  <a:pt x="21662" y="16160"/>
                  <a:pt x="21662" y="16627"/>
                </a:cubicBezTo>
                <a:cubicBezTo>
                  <a:pt x="21670" y="17567"/>
                  <a:pt x="21683" y="18306"/>
                  <a:pt x="21695" y="18810"/>
                </a:cubicBezTo>
                <a:cubicBezTo>
                  <a:pt x="21711" y="19315"/>
                  <a:pt x="21732" y="19586"/>
                  <a:pt x="21756" y="19594"/>
                </a:cubicBezTo>
                <a:cubicBezTo>
                  <a:pt x="21757" y="19594"/>
                  <a:pt x="21757" y="19594"/>
                  <a:pt x="21758" y="19594"/>
                </a:cubicBezTo>
                <a:cubicBezTo>
                  <a:pt x="21782" y="19594"/>
                  <a:pt x="21806" y="19325"/>
                  <a:pt x="21818" y="18835"/>
                </a:cubicBezTo>
                <a:cubicBezTo>
                  <a:pt x="21834" y="18334"/>
                  <a:pt x="21843" y="17592"/>
                  <a:pt x="21851" y="16644"/>
                </a:cubicBezTo>
                <a:cubicBezTo>
                  <a:pt x="21855" y="16168"/>
                  <a:pt x="21855" y="15659"/>
                  <a:pt x="21859" y="15064"/>
                </a:cubicBezTo>
                <a:cubicBezTo>
                  <a:pt x="21863" y="14457"/>
                  <a:pt x="21859" y="13817"/>
                  <a:pt x="21855" y="13148"/>
                </a:cubicBezTo>
                <a:cubicBezTo>
                  <a:pt x="21851" y="12483"/>
                  <a:pt x="21847" y="11786"/>
                  <a:pt x="21843" y="11096"/>
                </a:cubicBezTo>
                <a:cubicBezTo>
                  <a:pt x="21843" y="10407"/>
                  <a:pt x="21847" y="9656"/>
                  <a:pt x="21851" y="8839"/>
                </a:cubicBezTo>
                <a:cubicBezTo>
                  <a:pt x="21859" y="8035"/>
                  <a:pt x="21859" y="7120"/>
                  <a:pt x="21859" y="6213"/>
                </a:cubicBezTo>
                <a:cubicBezTo>
                  <a:pt x="21859" y="5327"/>
                  <a:pt x="21855" y="4412"/>
                  <a:pt x="21855" y="3468"/>
                </a:cubicBezTo>
                <a:cubicBezTo>
                  <a:pt x="21855" y="2996"/>
                  <a:pt x="21855" y="2516"/>
                  <a:pt x="21855" y="2028"/>
                </a:cubicBezTo>
                <a:cubicBezTo>
                  <a:pt x="21851" y="1527"/>
                  <a:pt x="21851" y="1023"/>
                  <a:pt x="21847" y="522"/>
                </a:cubicBezTo>
                <a:cubicBezTo>
                  <a:pt x="21843" y="350"/>
                  <a:pt x="21843" y="181"/>
                  <a:pt x="21843" y="9"/>
                </a:cubicBezTo>
                <a:lnTo>
                  <a:pt x="20620" y="17"/>
                </a:lnTo>
                <a:lnTo>
                  <a:pt x="19393" y="21"/>
                </a:lnTo>
                <a:lnTo>
                  <a:pt x="16266" y="5"/>
                </a:lnTo>
                <a:cubicBezTo>
                  <a:pt x="15905" y="5"/>
                  <a:pt x="15529" y="3"/>
                  <a:pt x="15148" y="3"/>
                </a:cubicBezTo>
                <a:cubicBezTo>
                  <a:pt x="14957" y="3"/>
                  <a:pt x="14764" y="4"/>
                  <a:pt x="14572" y="5"/>
                </a:cubicBezTo>
                <a:lnTo>
                  <a:pt x="12910" y="21"/>
                </a:lnTo>
                <a:cubicBezTo>
                  <a:pt x="12368" y="30"/>
                  <a:pt x="11843" y="38"/>
                  <a:pt x="11330" y="38"/>
                </a:cubicBezTo>
                <a:lnTo>
                  <a:pt x="9701" y="38"/>
                </a:lnTo>
                <a:lnTo>
                  <a:pt x="6361" y="26"/>
                </a:lnTo>
                <a:lnTo>
                  <a:pt x="321" y="1"/>
                </a:lnTo>
                <a:close/>
              </a:path>
            </a:pathLst>
          </a:custGeom>
          <a:solidFill>
            <a:srgbClr val="5D3D1D"/>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3" name="Google Shape;243;p38"/>
          <p:cNvPicPr preferRelativeResize="0"/>
          <p:nvPr/>
        </p:nvPicPr>
        <p:blipFill>
          <a:blip r:embed="rId3">
            <a:alphaModFix/>
          </a:blip>
          <a:stretch>
            <a:fillRect/>
          </a:stretch>
        </p:blipFill>
        <p:spPr>
          <a:xfrm rot="1113535">
            <a:off x="353375" y="3792525"/>
            <a:ext cx="3202851" cy="634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9"/>
          <p:cNvSpPr txBox="1"/>
          <p:nvPr>
            <p:ph type="ctrTitle"/>
          </p:nvPr>
        </p:nvSpPr>
        <p:spPr>
          <a:xfrm>
            <a:off x="1935550" y="359450"/>
            <a:ext cx="5273100" cy="96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PATIENT POPULATIONS</a:t>
            </a:r>
            <a:endParaRPr/>
          </a:p>
        </p:txBody>
      </p:sp>
      <p:sp>
        <p:nvSpPr>
          <p:cNvPr id="249" name="Google Shape;249;p39"/>
          <p:cNvSpPr txBox="1"/>
          <p:nvPr>
            <p:ph idx="2" type="subTitle"/>
          </p:nvPr>
        </p:nvSpPr>
        <p:spPr>
          <a:xfrm>
            <a:off x="3591125" y="1111292"/>
            <a:ext cx="1961700" cy="37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PEDIATRICS</a:t>
            </a:r>
            <a:endParaRPr/>
          </a:p>
        </p:txBody>
      </p:sp>
      <p:sp>
        <p:nvSpPr>
          <p:cNvPr id="250" name="Google Shape;250;p39"/>
          <p:cNvSpPr txBox="1"/>
          <p:nvPr>
            <p:ph idx="4" type="subTitle"/>
          </p:nvPr>
        </p:nvSpPr>
        <p:spPr>
          <a:xfrm>
            <a:off x="3084450" y="3348127"/>
            <a:ext cx="2975100" cy="99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18-100+ years old</a:t>
            </a:r>
            <a:endParaRPr/>
          </a:p>
          <a:p>
            <a:pPr indent="-342900" lvl="0" marL="457200" rtl="0" algn="l">
              <a:spcBef>
                <a:spcPts val="0"/>
              </a:spcBef>
              <a:spcAft>
                <a:spcPts val="0"/>
              </a:spcAft>
              <a:buSzPts val="1800"/>
              <a:buChar char="●"/>
            </a:pPr>
            <a:r>
              <a:rPr lang="en"/>
              <a:t>Mostly subjective hearing assessments</a:t>
            </a:r>
            <a:endParaRPr/>
          </a:p>
          <a:p>
            <a:pPr indent="-342900" lvl="0" marL="457200" rtl="0" algn="l">
              <a:spcBef>
                <a:spcPts val="0"/>
              </a:spcBef>
              <a:spcAft>
                <a:spcPts val="0"/>
              </a:spcAft>
              <a:buSzPts val="1800"/>
              <a:buChar char="●"/>
            </a:pPr>
            <a:r>
              <a:rPr lang="en"/>
              <a:t>Hearing and balance evaluations</a:t>
            </a:r>
            <a:endParaRPr/>
          </a:p>
          <a:p>
            <a:pPr indent="-342900" lvl="0" marL="457200" rtl="0" algn="l">
              <a:spcBef>
                <a:spcPts val="0"/>
              </a:spcBef>
              <a:spcAft>
                <a:spcPts val="0"/>
              </a:spcAft>
              <a:buSzPts val="1800"/>
              <a:buChar char="●"/>
            </a:pPr>
            <a:r>
              <a:rPr lang="en"/>
              <a:t>Effects of cognition</a:t>
            </a:r>
            <a:endParaRPr/>
          </a:p>
        </p:txBody>
      </p:sp>
      <p:sp>
        <p:nvSpPr>
          <p:cNvPr id="251" name="Google Shape;251;p39"/>
          <p:cNvSpPr txBox="1"/>
          <p:nvPr>
            <p:ph idx="1" type="subTitle"/>
          </p:nvPr>
        </p:nvSpPr>
        <p:spPr>
          <a:xfrm>
            <a:off x="3084450" y="1394527"/>
            <a:ext cx="3097200" cy="99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From birth - 18 years old</a:t>
            </a:r>
            <a:endParaRPr/>
          </a:p>
          <a:p>
            <a:pPr indent="-342900" lvl="0" marL="457200" rtl="0" algn="l">
              <a:spcBef>
                <a:spcPts val="0"/>
              </a:spcBef>
              <a:spcAft>
                <a:spcPts val="0"/>
              </a:spcAft>
              <a:buSzPts val="1800"/>
              <a:buChar char="●"/>
            </a:pPr>
            <a:r>
              <a:rPr lang="en"/>
              <a:t>Can include objective and subjective testing methods</a:t>
            </a:r>
            <a:endParaRPr/>
          </a:p>
          <a:p>
            <a:pPr indent="-342900" lvl="0" marL="457200" rtl="0" algn="l">
              <a:spcBef>
                <a:spcPts val="0"/>
              </a:spcBef>
              <a:spcAft>
                <a:spcPts val="0"/>
              </a:spcAft>
              <a:buSzPts val="1800"/>
              <a:buChar char="●"/>
            </a:pPr>
            <a:r>
              <a:rPr lang="en"/>
              <a:t>Test hearing &amp; processing</a:t>
            </a:r>
            <a:endParaRPr/>
          </a:p>
          <a:p>
            <a:pPr indent="-342900" lvl="0" marL="457200" rtl="0" algn="l">
              <a:spcBef>
                <a:spcPts val="0"/>
              </a:spcBef>
              <a:spcAft>
                <a:spcPts val="0"/>
              </a:spcAft>
              <a:buSzPts val="1800"/>
              <a:buChar char="●"/>
            </a:pPr>
            <a:r>
              <a:rPr lang="en"/>
              <a:t>Can also include balance</a:t>
            </a:r>
            <a:endParaRPr/>
          </a:p>
        </p:txBody>
      </p:sp>
      <p:sp>
        <p:nvSpPr>
          <p:cNvPr id="252" name="Google Shape;252;p39"/>
          <p:cNvSpPr txBox="1"/>
          <p:nvPr>
            <p:ph idx="3" type="subTitle"/>
          </p:nvPr>
        </p:nvSpPr>
        <p:spPr>
          <a:xfrm>
            <a:off x="3285550" y="3146925"/>
            <a:ext cx="2573100" cy="37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ADULT / GERIATRIC</a:t>
            </a:r>
            <a:endParaRPr/>
          </a:p>
        </p:txBody>
      </p:sp>
      <p:pic>
        <p:nvPicPr>
          <p:cNvPr id="253" name="Google Shape;253;p39"/>
          <p:cNvPicPr preferRelativeResize="0"/>
          <p:nvPr/>
        </p:nvPicPr>
        <p:blipFill>
          <a:blip r:embed="rId3">
            <a:alphaModFix amt="90000"/>
          </a:blip>
          <a:stretch>
            <a:fillRect/>
          </a:stretch>
        </p:blipFill>
        <p:spPr>
          <a:xfrm>
            <a:off x="7098750" y="983925"/>
            <a:ext cx="1268550" cy="3175650"/>
          </a:xfrm>
          <a:prstGeom prst="rect">
            <a:avLst/>
          </a:prstGeom>
          <a:noFill/>
          <a:ln>
            <a:noFill/>
          </a:ln>
        </p:spPr>
      </p:pic>
      <p:pic>
        <p:nvPicPr>
          <p:cNvPr id="254" name="Google Shape;254;p39"/>
          <p:cNvPicPr preferRelativeResize="0"/>
          <p:nvPr/>
        </p:nvPicPr>
        <p:blipFill>
          <a:blip r:embed="rId4">
            <a:alphaModFix amt="90000"/>
          </a:blip>
          <a:stretch>
            <a:fillRect/>
          </a:stretch>
        </p:blipFill>
        <p:spPr>
          <a:xfrm>
            <a:off x="672499" y="1427852"/>
            <a:ext cx="1630751" cy="2608196"/>
          </a:xfrm>
          <a:prstGeom prst="rect">
            <a:avLst/>
          </a:prstGeom>
          <a:noFill/>
          <a:ln>
            <a:noFill/>
          </a:ln>
        </p:spPr>
      </p:pic>
      <p:sp>
        <p:nvSpPr>
          <p:cNvPr id="255" name="Google Shape;255;p39"/>
          <p:cNvSpPr/>
          <p:nvPr/>
        </p:nvSpPr>
        <p:spPr>
          <a:xfrm>
            <a:off x="3405950" y="2855338"/>
            <a:ext cx="2332040" cy="24673"/>
          </a:xfrm>
          <a:custGeom>
            <a:rect b="b" l="l" r="r" t="t"/>
            <a:pathLst>
              <a:path extrusionOk="0" h="1426" w="137199">
                <a:moveTo>
                  <a:pt x="12716" y="0"/>
                </a:moveTo>
                <a:cubicBezTo>
                  <a:pt x="1" y="0"/>
                  <a:pt x="1" y="1426"/>
                  <a:pt x="12716" y="1426"/>
                </a:cubicBezTo>
                <a:cubicBezTo>
                  <a:pt x="13005" y="1426"/>
                  <a:pt x="13301" y="1425"/>
                  <a:pt x="13603" y="1424"/>
                </a:cubicBezTo>
                <a:cubicBezTo>
                  <a:pt x="54189" y="1285"/>
                  <a:pt x="94810" y="1008"/>
                  <a:pt x="135396" y="800"/>
                </a:cubicBezTo>
                <a:cubicBezTo>
                  <a:pt x="137198" y="800"/>
                  <a:pt x="137198" y="627"/>
                  <a:pt x="135396" y="627"/>
                </a:cubicBezTo>
                <a:cubicBezTo>
                  <a:pt x="94810" y="419"/>
                  <a:pt x="54189" y="141"/>
                  <a:pt x="13603" y="3"/>
                </a:cubicBezTo>
                <a:cubicBezTo>
                  <a:pt x="13301" y="1"/>
                  <a:pt x="13005" y="0"/>
                  <a:pt x="1271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0"/>
          <p:cNvSpPr txBox="1"/>
          <p:nvPr>
            <p:ph type="title"/>
          </p:nvPr>
        </p:nvSpPr>
        <p:spPr>
          <a:xfrm>
            <a:off x="2079250" y="368825"/>
            <a:ext cx="4985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PEDIATRICS</a:t>
            </a:r>
            <a:endParaRPr>
              <a:solidFill>
                <a:schemeClr val="dk1"/>
              </a:solidFill>
            </a:endParaRPr>
          </a:p>
        </p:txBody>
      </p:sp>
      <p:sp>
        <p:nvSpPr>
          <p:cNvPr id="261" name="Google Shape;261;p40"/>
          <p:cNvSpPr txBox="1"/>
          <p:nvPr>
            <p:ph idx="4294967295" type="subTitle"/>
          </p:nvPr>
        </p:nvSpPr>
        <p:spPr>
          <a:xfrm>
            <a:off x="6661889" y="1693147"/>
            <a:ext cx="1899300" cy="792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400">
                <a:latin typeface="Livvic"/>
                <a:ea typeface="Livvic"/>
                <a:cs typeface="Livvic"/>
                <a:sym typeface="Livvic"/>
              </a:rPr>
              <a:t>FM Systems</a:t>
            </a:r>
            <a:endParaRPr sz="1400">
              <a:latin typeface="Livvic"/>
              <a:ea typeface="Livvic"/>
              <a:cs typeface="Livvic"/>
              <a:sym typeface="Livvic"/>
            </a:endParaRPr>
          </a:p>
          <a:p>
            <a:pPr indent="0" lvl="0" marL="0" rtl="0" algn="l">
              <a:lnSpc>
                <a:spcPct val="100000"/>
              </a:lnSpc>
              <a:spcBef>
                <a:spcPts val="0"/>
              </a:spcBef>
              <a:spcAft>
                <a:spcPts val="0"/>
              </a:spcAft>
              <a:buClr>
                <a:schemeClr val="dk1"/>
              </a:buClr>
              <a:buSzPts val="1100"/>
              <a:buFont typeface="Arial"/>
              <a:buNone/>
            </a:pPr>
            <a:r>
              <a:rPr lang="en" sz="1400">
                <a:latin typeface="Livvic"/>
                <a:ea typeface="Livvic"/>
                <a:cs typeface="Livvic"/>
                <a:sym typeface="Livvic"/>
              </a:rPr>
              <a:t>Hearing Aids</a:t>
            </a:r>
            <a:endParaRPr sz="1400">
              <a:latin typeface="Livvic"/>
              <a:ea typeface="Livvic"/>
              <a:cs typeface="Livvic"/>
              <a:sym typeface="Livvic"/>
            </a:endParaRPr>
          </a:p>
          <a:p>
            <a:pPr indent="0" lvl="0" marL="0" rtl="0" algn="l">
              <a:lnSpc>
                <a:spcPct val="100000"/>
              </a:lnSpc>
              <a:spcBef>
                <a:spcPts val="0"/>
              </a:spcBef>
              <a:spcAft>
                <a:spcPts val="0"/>
              </a:spcAft>
              <a:buClr>
                <a:schemeClr val="dk1"/>
              </a:buClr>
              <a:buSzPts val="1100"/>
              <a:buFont typeface="Arial"/>
              <a:buNone/>
            </a:pPr>
            <a:r>
              <a:rPr lang="en" sz="1400">
                <a:latin typeface="Livvic"/>
                <a:ea typeface="Livvic"/>
                <a:cs typeface="Livvic"/>
                <a:sym typeface="Livvic"/>
              </a:rPr>
              <a:t>Cochlear Implants</a:t>
            </a:r>
            <a:endParaRPr sz="1400">
              <a:latin typeface="Livvic"/>
              <a:ea typeface="Livvic"/>
              <a:cs typeface="Livvic"/>
              <a:sym typeface="Livvic"/>
            </a:endParaRPr>
          </a:p>
          <a:p>
            <a:pPr indent="0" lvl="0" marL="0" rtl="0" algn="l">
              <a:lnSpc>
                <a:spcPct val="100000"/>
              </a:lnSpc>
              <a:spcBef>
                <a:spcPts val="0"/>
              </a:spcBef>
              <a:spcAft>
                <a:spcPts val="0"/>
              </a:spcAft>
              <a:buClr>
                <a:schemeClr val="dk1"/>
              </a:buClr>
              <a:buSzPts val="1100"/>
              <a:buFont typeface="Arial"/>
              <a:buNone/>
            </a:pPr>
            <a:r>
              <a:rPr lang="en" sz="1400">
                <a:latin typeface="Livvic"/>
                <a:ea typeface="Livvic"/>
                <a:cs typeface="Livvic"/>
                <a:sym typeface="Livvic"/>
              </a:rPr>
              <a:t>Bone Anchored HAs</a:t>
            </a:r>
            <a:endParaRPr sz="1400">
              <a:latin typeface="Livvic"/>
              <a:ea typeface="Livvic"/>
              <a:cs typeface="Livvic"/>
              <a:sym typeface="Livvic"/>
            </a:endParaRPr>
          </a:p>
        </p:txBody>
      </p:sp>
      <p:sp>
        <p:nvSpPr>
          <p:cNvPr id="262" name="Google Shape;262;p40"/>
          <p:cNvSpPr txBox="1"/>
          <p:nvPr>
            <p:ph idx="4294967295" type="ctrTitle"/>
          </p:nvPr>
        </p:nvSpPr>
        <p:spPr>
          <a:xfrm>
            <a:off x="6249651" y="2906750"/>
            <a:ext cx="2158200" cy="48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SPECIAL TESTING</a:t>
            </a:r>
            <a:endParaRPr sz="2000">
              <a:solidFill>
                <a:schemeClr val="dk1"/>
              </a:solidFill>
            </a:endParaRPr>
          </a:p>
        </p:txBody>
      </p:sp>
      <p:sp>
        <p:nvSpPr>
          <p:cNvPr id="263" name="Google Shape;263;p40"/>
          <p:cNvSpPr txBox="1"/>
          <p:nvPr>
            <p:ph idx="4294967295" type="subTitle"/>
          </p:nvPr>
        </p:nvSpPr>
        <p:spPr>
          <a:xfrm>
            <a:off x="6522764" y="3237385"/>
            <a:ext cx="1899300" cy="777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400">
                <a:latin typeface="Livvic"/>
                <a:ea typeface="Livvic"/>
                <a:cs typeface="Livvic"/>
                <a:sym typeface="Livvic"/>
              </a:rPr>
              <a:t>Auditory Processing Evaluations - used for patients with normal hearing, but difficulty understanding</a:t>
            </a:r>
            <a:endParaRPr sz="1400">
              <a:latin typeface="Livvic"/>
              <a:ea typeface="Livvic"/>
              <a:cs typeface="Livvic"/>
              <a:sym typeface="Livvic"/>
            </a:endParaRPr>
          </a:p>
          <a:p>
            <a:pPr indent="0" lvl="0" marL="0" rtl="0" algn="l">
              <a:lnSpc>
                <a:spcPct val="100000"/>
              </a:lnSpc>
              <a:spcBef>
                <a:spcPts val="1600"/>
              </a:spcBef>
              <a:spcAft>
                <a:spcPts val="1600"/>
              </a:spcAft>
              <a:buClr>
                <a:schemeClr val="dk1"/>
              </a:buClr>
              <a:buSzPts val="1100"/>
              <a:buFont typeface="Arial"/>
              <a:buNone/>
            </a:pPr>
            <a:r>
              <a:rPr lang="en" sz="1400">
                <a:latin typeface="Livvic"/>
                <a:ea typeface="Livvic"/>
                <a:cs typeface="Livvic"/>
                <a:sym typeface="Livvic"/>
              </a:rPr>
              <a:t>Vestibular/Balance - rotary chair</a:t>
            </a:r>
            <a:endParaRPr sz="1400">
              <a:latin typeface="Livvic"/>
              <a:ea typeface="Livvic"/>
              <a:cs typeface="Livvic"/>
              <a:sym typeface="Livvic"/>
            </a:endParaRPr>
          </a:p>
        </p:txBody>
      </p:sp>
      <p:sp>
        <p:nvSpPr>
          <p:cNvPr id="264" name="Google Shape;264;p40"/>
          <p:cNvSpPr txBox="1"/>
          <p:nvPr>
            <p:ph idx="4294967295" type="ctrTitle"/>
          </p:nvPr>
        </p:nvSpPr>
        <p:spPr>
          <a:xfrm>
            <a:off x="1255314" y="1044300"/>
            <a:ext cx="1475700" cy="43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2000"/>
              <a:t>AGE</a:t>
            </a:r>
            <a:endParaRPr sz="2000">
              <a:solidFill>
                <a:schemeClr val="dk1"/>
              </a:solidFill>
            </a:endParaRPr>
          </a:p>
        </p:txBody>
      </p:sp>
      <p:sp>
        <p:nvSpPr>
          <p:cNvPr id="265" name="Google Shape;265;p40"/>
          <p:cNvSpPr txBox="1"/>
          <p:nvPr>
            <p:ph idx="4294967295" type="subTitle"/>
          </p:nvPr>
        </p:nvSpPr>
        <p:spPr>
          <a:xfrm>
            <a:off x="784614" y="1362547"/>
            <a:ext cx="1899300" cy="792600"/>
          </a:xfrm>
          <a:prstGeom prst="rect">
            <a:avLst/>
          </a:prstGeom>
        </p:spPr>
        <p:txBody>
          <a:bodyPr anchorCtr="0" anchor="t" bIns="91425" lIns="91425" spcFirstLastPara="1" rIns="91425" wrap="square" tIns="91425">
            <a:noAutofit/>
          </a:bodyPr>
          <a:lstStyle/>
          <a:p>
            <a:pPr indent="0" lvl="0" marL="0" rtl="0" algn="r">
              <a:lnSpc>
                <a:spcPct val="100000"/>
              </a:lnSpc>
              <a:spcBef>
                <a:spcPts val="0"/>
              </a:spcBef>
              <a:spcAft>
                <a:spcPts val="0"/>
              </a:spcAft>
              <a:buNone/>
            </a:pPr>
            <a:r>
              <a:rPr lang="en" sz="1400">
                <a:latin typeface="Livvic"/>
                <a:ea typeface="Livvic"/>
                <a:cs typeface="Livvic"/>
                <a:sym typeface="Livvic"/>
              </a:rPr>
              <a:t>0-18 years old</a:t>
            </a:r>
            <a:endParaRPr sz="1400">
              <a:latin typeface="Livvic"/>
              <a:ea typeface="Livvic"/>
              <a:cs typeface="Livvic"/>
              <a:sym typeface="Livvic"/>
            </a:endParaRPr>
          </a:p>
          <a:p>
            <a:pPr indent="0" lvl="0" marL="0" rtl="0" algn="r">
              <a:lnSpc>
                <a:spcPct val="100000"/>
              </a:lnSpc>
              <a:spcBef>
                <a:spcPts val="0"/>
              </a:spcBef>
              <a:spcAft>
                <a:spcPts val="0"/>
              </a:spcAft>
              <a:buNone/>
            </a:pPr>
            <a:r>
              <a:rPr lang="en" sz="1400">
                <a:latin typeface="Livvic"/>
                <a:ea typeface="Livvic"/>
                <a:cs typeface="Livvic"/>
                <a:sym typeface="Livvic"/>
              </a:rPr>
              <a:t>Newborn Hearing Screenings at birth</a:t>
            </a:r>
            <a:endParaRPr sz="1400">
              <a:latin typeface="Livvic"/>
              <a:ea typeface="Livvic"/>
              <a:cs typeface="Livvic"/>
              <a:sym typeface="Livvic"/>
            </a:endParaRPr>
          </a:p>
          <a:p>
            <a:pPr indent="0" lvl="0" marL="0" rtl="0" algn="r">
              <a:lnSpc>
                <a:spcPct val="100000"/>
              </a:lnSpc>
              <a:spcBef>
                <a:spcPts val="0"/>
              </a:spcBef>
              <a:spcAft>
                <a:spcPts val="0"/>
              </a:spcAft>
              <a:buNone/>
            </a:pPr>
            <a:r>
              <a:rPr lang="en" sz="1400">
                <a:latin typeface="Livvic"/>
                <a:ea typeface="Livvic"/>
                <a:cs typeface="Livvic"/>
                <a:sym typeface="Livvic"/>
              </a:rPr>
              <a:t>Screenings at school</a:t>
            </a:r>
            <a:endParaRPr sz="1400">
              <a:latin typeface="Livvic"/>
              <a:ea typeface="Livvic"/>
              <a:cs typeface="Livvic"/>
              <a:sym typeface="Livvic"/>
            </a:endParaRPr>
          </a:p>
          <a:p>
            <a:pPr indent="0" lvl="0" marL="0" rtl="0" algn="r">
              <a:lnSpc>
                <a:spcPct val="100000"/>
              </a:lnSpc>
              <a:spcBef>
                <a:spcPts val="0"/>
              </a:spcBef>
              <a:spcAft>
                <a:spcPts val="0"/>
              </a:spcAft>
              <a:buNone/>
            </a:pPr>
            <a:r>
              <a:rPr lang="en" sz="1400">
                <a:latin typeface="Livvic"/>
                <a:ea typeface="Livvic"/>
                <a:cs typeface="Livvic"/>
                <a:sym typeface="Livvic"/>
              </a:rPr>
              <a:t>Full Audiologic Evaluations to assess auditory function</a:t>
            </a:r>
            <a:endParaRPr sz="1400">
              <a:latin typeface="Livvic"/>
              <a:ea typeface="Livvic"/>
              <a:cs typeface="Livvic"/>
              <a:sym typeface="Livvic"/>
            </a:endParaRPr>
          </a:p>
        </p:txBody>
      </p:sp>
      <p:sp>
        <p:nvSpPr>
          <p:cNvPr id="266" name="Google Shape;266;p40"/>
          <p:cNvSpPr txBox="1"/>
          <p:nvPr>
            <p:ph idx="4294967295" type="ctrTitle"/>
          </p:nvPr>
        </p:nvSpPr>
        <p:spPr>
          <a:xfrm>
            <a:off x="6661908" y="1362550"/>
            <a:ext cx="2158200" cy="43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INTERVENTIONS</a:t>
            </a:r>
            <a:endParaRPr sz="2000"/>
          </a:p>
        </p:txBody>
      </p:sp>
      <p:sp>
        <p:nvSpPr>
          <p:cNvPr id="267" name="Google Shape;267;p40"/>
          <p:cNvSpPr txBox="1"/>
          <p:nvPr>
            <p:ph idx="4294967295" type="ctrTitle"/>
          </p:nvPr>
        </p:nvSpPr>
        <p:spPr>
          <a:xfrm>
            <a:off x="538955" y="3063013"/>
            <a:ext cx="2158200" cy="43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2000"/>
              <a:t>TYPES OF TESTS</a:t>
            </a:r>
            <a:endParaRPr sz="2000">
              <a:solidFill>
                <a:schemeClr val="dk1"/>
              </a:solidFill>
            </a:endParaRPr>
          </a:p>
        </p:txBody>
      </p:sp>
      <p:sp>
        <p:nvSpPr>
          <p:cNvPr id="268" name="Google Shape;268;p40"/>
          <p:cNvSpPr txBox="1"/>
          <p:nvPr>
            <p:ph idx="4294967295" type="subTitle"/>
          </p:nvPr>
        </p:nvSpPr>
        <p:spPr>
          <a:xfrm>
            <a:off x="784614" y="3477235"/>
            <a:ext cx="1899300" cy="777300"/>
          </a:xfrm>
          <a:prstGeom prst="rect">
            <a:avLst/>
          </a:prstGeom>
        </p:spPr>
        <p:txBody>
          <a:bodyPr anchorCtr="0" anchor="t" bIns="91425" lIns="91425" spcFirstLastPara="1" rIns="91425" wrap="square" tIns="91425">
            <a:noAutofit/>
          </a:bodyPr>
          <a:lstStyle/>
          <a:p>
            <a:pPr indent="0" lvl="0" marL="0" rtl="0" algn="r">
              <a:lnSpc>
                <a:spcPct val="100000"/>
              </a:lnSpc>
              <a:spcBef>
                <a:spcPts val="0"/>
              </a:spcBef>
              <a:spcAft>
                <a:spcPts val="0"/>
              </a:spcAft>
              <a:buClr>
                <a:schemeClr val="dk1"/>
              </a:buClr>
              <a:buSzPts val="1100"/>
              <a:buFont typeface="Arial"/>
              <a:buNone/>
            </a:pPr>
            <a:r>
              <a:rPr lang="en" sz="1400">
                <a:latin typeface="Livvic"/>
                <a:ea typeface="Livvic"/>
                <a:cs typeface="Livvic"/>
                <a:sym typeface="Livvic"/>
              </a:rPr>
              <a:t>aABR</a:t>
            </a:r>
            <a:endParaRPr sz="1400">
              <a:latin typeface="Livvic"/>
              <a:ea typeface="Livvic"/>
              <a:cs typeface="Livvic"/>
              <a:sym typeface="Livvic"/>
            </a:endParaRPr>
          </a:p>
          <a:p>
            <a:pPr indent="0" lvl="0" marL="0" rtl="0" algn="r">
              <a:lnSpc>
                <a:spcPct val="100000"/>
              </a:lnSpc>
              <a:spcBef>
                <a:spcPts val="0"/>
              </a:spcBef>
              <a:spcAft>
                <a:spcPts val="0"/>
              </a:spcAft>
              <a:buClr>
                <a:schemeClr val="dk1"/>
              </a:buClr>
              <a:buSzPts val="1100"/>
              <a:buFont typeface="Arial"/>
              <a:buNone/>
            </a:pPr>
            <a:r>
              <a:rPr lang="en" sz="1400">
                <a:latin typeface="Livvic"/>
                <a:ea typeface="Livvic"/>
                <a:cs typeface="Livvic"/>
                <a:sym typeface="Livvic"/>
              </a:rPr>
              <a:t>ABR</a:t>
            </a:r>
            <a:endParaRPr sz="1400">
              <a:latin typeface="Livvic"/>
              <a:ea typeface="Livvic"/>
              <a:cs typeface="Livvic"/>
              <a:sym typeface="Livvic"/>
            </a:endParaRPr>
          </a:p>
          <a:p>
            <a:pPr indent="0" lvl="0" marL="0" rtl="0" algn="r">
              <a:lnSpc>
                <a:spcPct val="100000"/>
              </a:lnSpc>
              <a:spcBef>
                <a:spcPts val="0"/>
              </a:spcBef>
              <a:spcAft>
                <a:spcPts val="0"/>
              </a:spcAft>
              <a:buClr>
                <a:schemeClr val="dk1"/>
              </a:buClr>
              <a:buSzPts val="1100"/>
              <a:buFont typeface="Arial"/>
              <a:buNone/>
            </a:pPr>
            <a:r>
              <a:rPr lang="en" sz="1400">
                <a:latin typeface="Livvic"/>
                <a:ea typeface="Livvic"/>
                <a:cs typeface="Livvic"/>
                <a:sym typeface="Livvic"/>
              </a:rPr>
              <a:t>OAEs</a:t>
            </a:r>
            <a:endParaRPr sz="1400">
              <a:latin typeface="Livvic"/>
              <a:ea typeface="Livvic"/>
              <a:cs typeface="Livvic"/>
              <a:sym typeface="Livvic"/>
            </a:endParaRPr>
          </a:p>
          <a:p>
            <a:pPr indent="0" lvl="0" marL="0" rtl="0" algn="r">
              <a:lnSpc>
                <a:spcPct val="100000"/>
              </a:lnSpc>
              <a:spcBef>
                <a:spcPts val="0"/>
              </a:spcBef>
              <a:spcAft>
                <a:spcPts val="0"/>
              </a:spcAft>
              <a:buClr>
                <a:schemeClr val="dk1"/>
              </a:buClr>
              <a:buSzPts val="1100"/>
              <a:buFont typeface="Arial"/>
              <a:buNone/>
            </a:pPr>
            <a:r>
              <a:rPr lang="en" sz="1400">
                <a:latin typeface="Livvic"/>
                <a:ea typeface="Livvic"/>
                <a:cs typeface="Livvic"/>
                <a:sym typeface="Livvic"/>
              </a:rPr>
              <a:t>CAE - can use BOA or CPA</a:t>
            </a:r>
            <a:endParaRPr sz="1400">
              <a:latin typeface="Livvic"/>
              <a:ea typeface="Livvic"/>
              <a:cs typeface="Livvic"/>
              <a:sym typeface="Livvic"/>
            </a:endParaRPr>
          </a:p>
          <a:p>
            <a:pPr indent="0" lvl="0" marL="0" rtl="0" algn="r">
              <a:lnSpc>
                <a:spcPct val="100000"/>
              </a:lnSpc>
              <a:spcBef>
                <a:spcPts val="0"/>
              </a:spcBef>
              <a:spcAft>
                <a:spcPts val="0"/>
              </a:spcAft>
              <a:buClr>
                <a:schemeClr val="dk1"/>
              </a:buClr>
              <a:buSzPts val="1100"/>
              <a:buFont typeface="Arial"/>
              <a:buNone/>
            </a:pPr>
            <a:r>
              <a:rPr lang="en" sz="1400">
                <a:latin typeface="Livvic"/>
                <a:ea typeface="Livvic"/>
                <a:cs typeface="Livvic"/>
                <a:sym typeface="Livvic"/>
              </a:rPr>
              <a:t>Tympanometry</a:t>
            </a:r>
            <a:endParaRPr sz="1400">
              <a:latin typeface="Livvic"/>
              <a:ea typeface="Livvic"/>
              <a:cs typeface="Livvic"/>
              <a:sym typeface="Livvic"/>
            </a:endParaRPr>
          </a:p>
          <a:p>
            <a:pPr indent="0" lvl="0" marL="0" rtl="0" algn="r">
              <a:lnSpc>
                <a:spcPct val="100000"/>
              </a:lnSpc>
              <a:spcBef>
                <a:spcPts val="0"/>
              </a:spcBef>
              <a:spcAft>
                <a:spcPts val="0"/>
              </a:spcAft>
              <a:buClr>
                <a:schemeClr val="dk1"/>
              </a:buClr>
              <a:buSzPts val="1100"/>
              <a:buFont typeface="Arial"/>
              <a:buNone/>
            </a:pPr>
            <a:r>
              <a:t/>
            </a:r>
            <a:endParaRPr sz="1400">
              <a:latin typeface="Livvic"/>
              <a:ea typeface="Livvic"/>
              <a:cs typeface="Livvic"/>
              <a:sym typeface="Livvic"/>
            </a:endParaRPr>
          </a:p>
        </p:txBody>
      </p:sp>
      <p:pic>
        <p:nvPicPr>
          <p:cNvPr id="269" name="Google Shape;269;p40"/>
          <p:cNvPicPr preferRelativeResize="0"/>
          <p:nvPr/>
        </p:nvPicPr>
        <p:blipFill>
          <a:blip r:embed="rId3">
            <a:alphaModFix/>
          </a:blip>
          <a:stretch>
            <a:fillRect/>
          </a:stretch>
        </p:blipFill>
        <p:spPr>
          <a:xfrm flipH="1">
            <a:off x="3342628" y="2347574"/>
            <a:ext cx="1122708" cy="2045975"/>
          </a:xfrm>
          <a:prstGeom prst="rect">
            <a:avLst/>
          </a:prstGeom>
          <a:noFill/>
          <a:ln>
            <a:noFill/>
          </a:ln>
        </p:spPr>
      </p:pic>
      <p:pic>
        <p:nvPicPr>
          <p:cNvPr id="270" name="Google Shape;270;p40"/>
          <p:cNvPicPr preferRelativeResize="0"/>
          <p:nvPr/>
        </p:nvPicPr>
        <p:blipFill>
          <a:blip r:embed="rId4">
            <a:alphaModFix/>
          </a:blip>
          <a:stretch>
            <a:fillRect/>
          </a:stretch>
        </p:blipFill>
        <p:spPr>
          <a:xfrm flipH="1">
            <a:off x="4548169" y="3577889"/>
            <a:ext cx="1199258" cy="860636"/>
          </a:xfrm>
          <a:prstGeom prst="rect">
            <a:avLst/>
          </a:prstGeom>
          <a:noFill/>
          <a:ln>
            <a:noFill/>
          </a:ln>
        </p:spPr>
      </p:pic>
      <p:pic>
        <p:nvPicPr>
          <p:cNvPr id="271" name="Google Shape;271;p40"/>
          <p:cNvPicPr preferRelativeResize="0"/>
          <p:nvPr/>
        </p:nvPicPr>
        <p:blipFill>
          <a:blip r:embed="rId5">
            <a:alphaModFix/>
          </a:blip>
          <a:stretch>
            <a:fillRect/>
          </a:stretch>
        </p:blipFill>
        <p:spPr>
          <a:xfrm>
            <a:off x="4497829" y="1476291"/>
            <a:ext cx="1560549" cy="1915892"/>
          </a:xfrm>
          <a:prstGeom prst="rect">
            <a:avLst/>
          </a:prstGeom>
          <a:noFill/>
          <a:ln>
            <a:noFill/>
          </a:ln>
        </p:spPr>
      </p:pic>
      <p:pic>
        <p:nvPicPr>
          <p:cNvPr id="272" name="Google Shape;272;p40"/>
          <p:cNvPicPr preferRelativeResize="0"/>
          <p:nvPr/>
        </p:nvPicPr>
        <p:blipFill>
          <a:blip r:embed="rId6">
            <a:alphaModFix/>
          </a:blip>
          <a:stretch>
            <a:fillRect/>
          </a:stretch>
        </p:blipFill>
        <p:spPr>
          <a:xfrm>
            <a:off x="3174282" y="1156750"/>
            <a:ext cx="1087476" cy="975589"/>
          </a:xfrm>
          <a:prstGeom prst="rect">
            <a:avLst/>
          </a:prstGeom>
          <a:noFill/>
          <a:ln>
            <a:noFill/>
          </a:ln>
        </p:spPr>
      </p:pic>
      <p:grpSp>
        <p:nvGrpSpPr>
          <p:cNvPr id="273" name="Google Shape;273;p40"/>
          <p:cNvGrpSpPr/>
          <p:nvPr/>
        </p:nvGrpSpPr>
        <p:grpSpPr>
          <a:xfrm>
            <a:off x="2697152" y="1362556"/>
            <a:ext cx="768828" cy="393727"/>
            <a:chOff x="902350" y="3187325"/>
            <a:chExt cx="195025" cy="99875"/>
          </a:xfrm>
        </p:grpSpPr>
        <p:sp>
          <p:nvSpPr>
            <p:cNvPr id="274" name="Google Shape;274;p40"/>
            <p:cNvSpPr/>
            <p:nvPr/>
          </p:nvSpPr>
          <p:spPr>
            <a:xfrm>
              <a:off x="1001150" y="3187750"/>
              <a:ext cx="94900" cy="94925"/>
            </a:xfrm>
            <a:custGeom>
              <a:rect b="b" l="l" r="r" t="t"/>
              <a:pathLst>
                <a:path extrusionOk="0" h="3797" w="3796">
                  <a:moveTo>
                    <a:pt x="0" y="0"/>
                  </a:moveTo>
                  <a:lnTo>
                    <a:pt x="0" y="3796"/>
                  </a:lnTo>
                  <a:lnTo>
                    <a:pt x="3796" y="3796"/>
                  </a:lnTo>
                  <a:lnTo>
                    <a:pt x="379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40"/>
            <p:cNvSpPr/>
            <p:nvPr/>
          </p:nvSpPr>
          <p:spPr>
            <a:xfrm>
              <a:off x="998775" y="3187325"/>
              <a:ext cx="98600" cy="99875"/>
            </a:xfrm>
            <a:custGeom>
              <a:rect b="b" l="l" r="r" t="t"/>
              <a:pathLst>
                <a:path extrusionOk="0" h="3995" w="3944">
                  <a:moveTo>
                    <a:pt x="3578" y="1"/>
                  </a:moveTo>
                  <a:cubicBezTo>
                    <a:pt x="3391" y="1"/>
                    <a:pt x="3205" y="19"/>
                    <a:pt x="3033" y="34"/>
                  </a:cubicBezTo>
                  <a:cubicBezTo>
                    <a:pt x="2939" y="42"/>
                    <a:pt x="2848" y="46"/>
                    <a:pt x="2758" y="46"/>
                  </a:cubicBezTo>
                  <a:cubicBezTo>
                    <a:pt x="2664" y="46"/>
                    <a:pt x="2569" y="42"/>
                    <a:pt x="2471" y="38"/>
                  </a:cubicBezTo>
                  <a:cubicBezTo>
                    <a:pt x="2278" y="30"/>
                    <a:pt x="2065" y="17"/>
                    <a:pt x="1851" y="17"/>
                  </a:cubicBezTo>
                  <a:lnTo>
                    <a:pt x="1236" y="22"/>
                  </a:lnTo>
                  <a:lnTo>
                    <a:pt x="83" y="9"/>
                  </a:lnTo>
                  <a:lnTo>
                    <a:pt x="70" y="1072"/>
                  </a:lnTo>
                  <a:cubicBezTo>
                    <a:pt x="66" y="1248"/>
                    <a:pt x="62" y="1421"/>
                    <a:pt x="62" y="1593"/>
                  </a:cubicBezTo>
                  <a:cubicBezTo>
                    <a:pt x="58" y="1753"/>
                    <a:pt x="50" y="1921"/>
                    <a:pt x="42" y="2086"/>
                  </a:cubicBezTo>
                  <a:cubicBezTo>
                    <a:pt x="33" y="2254"/>
                    <a:pt x="29" y="2430"/>
                    <a:pt x="29" y="2590"/>
                  </a:cubicBezTo>
                  <a:lnTo>
                    <a:pt x="29" y="3050"/>
                  </a:lnTo>
                  <a:cubicBezTo>
                    <a:pt x="29" y="3124"/>
                    <a:pt x="29" y="3198"/>
                    <a:pt x="29" y="3267"/>
                  </a:cubicBezTo>
                  <a:cubicBezTo>
                    <a:pt x="29" y="3333"/>
                    <a:pt x="25" y="3403"/>
                    <a:pt x="21" y="3464"/>
                  </a:cubicBezTo>
                  <a:cubicBezTo>
                    <a:pt x="17" y="3526"/>
                    <a:pt x="17" y="3587"/>
                    <a:pt x="13" y="3649"/>
                  </a:cubicBezTo>
                  <a:cubicBezTo>
                    <a:pt x="9" y="3735"/>
                    <a:pt x="5" y="3821"/>
                    <a:pt x="1" y="3907"/>
                  </a:cubicBezTo>
                  <a:lnTo>
                    <a:pt x="66" y="3911"/>
                  </a:lnTo>
                  <a:lnTo>
                    <a:pt x="333" y="3924"/>
                  </a:lnTo>
                  <a:lnTo>
                    <a:pt x="432" y="3928"/>
                  </a:lnTo>
                  <a:lnTo>
                    <a:pt x="518" y="3928"/>
                  </a:lnTo>
                  <a:lnTo>
                    <a:pt x="846" y="3936"/>
                  </a:lnTo>
                  <a:cubicBezTo>
                    <a:pt x="1051" y="3940"/>
                    <a:pt x="1228" y="3944"/>
                    <a:pt x="1375" y="3953"/>
                  </a:cubicBezTo>
                  <a:lnTo>
                    <a:pt x="1699" y="3953"/>
                  </a:lnTo>
                  <a:lnTo>
                    <a:pt x="2163" y="3969"/>
                  </a:lnTo>
                  <a:cubicBezTo>
                    <a:pt x="2245" y="3973"/>
                    <a:pt x="2323" y="3975"/>
                    <a:pt x="2397" y="3975"/>
                  </a:cubicBezTo>
                  <a:cubicBezTo>
                    <a:pt x="2471" y="3975"/>
                    <a:pt x="2541" y="3973"/>
                    <a:pt x="2606" y="3969"/>
                  </a:cubicBezTo>
                  <a:cubicBezTo>
                    <a:pt x="2738" y="3965"/>
                    <a:pt x="2857" y="3965"/>
                    <a:pt x="2959" y="3965"/>
                  </a:cubicBezTo>
                  <a:cubicBezTo>
                    <a:pt x="3058" y="3969"/>
                    <a:pt x="3160" y="3973"/>
                    <a:pt x="3255" y="3977"/>
                  </a:cubicBezTo>
                  <a:cubicBezTo>
                    <a:pt x="3406" y="3987"/>
                    <a:pt x="3539" y="3995"/>
                    <a:pt x="3643" y="3995"/>
                  </a:cubicBezTo>
                  <a:cubicBezTo>
                    <a:pt x="3665" y="3995"/>
                    <a:pt x="3686" y="3994"/>
                    <a:pt x="3706" y="3994"/>
                  </a:cubicBezTo>
                  <a:cubicBezTo>
                    <a:pt x="3817" y="3989"/>
                    <a:pt x="3878" y="3981"/>
                    <a:pt x="3886" y="3961"/>
                  </a:cubicBezTo>
                  <a:cubicBezTo>
                    <a:pt x="3891" y="3936"/>
                    <a:pt x="3841" y="3916"/>
                    <a:pt x="3747" y="3887"/>
                  </a:cubicBezTo>
                  <a:cubicBezTo>
                    <a:pt x="3612" y="3846"/>
                    <a:pt x="3468" y="3809"/>
                    <a:pt x="3328" y="3784"/>
                  </a:cubicBezTo>
                  <a:cubicBezTo>
                    <a:pt x="3234" y="3764"/>
                    <a:pt x="3123" y="3743"/>
                    <a:pt x="2996" y="3731"/>
                  </a:cubicBezTo>
                  <a:cubicBezTo>
                    <a:pt x="2873" y="3719"/>
                    <a:pt x="2738" y="3715"/>
                    <a:pt x="2606" y="3710"/>
                  </a:cubicBezTo>
                  <a:cubicBezTo>
                    <a:pt x="2471" y="3706"/>
                    <a:pt x="2335" y="3702"/>
                    <a:pt x="2204" y="3694"/>
                  </a:cubicBezTo>
                  <a:cubicBezTo>
                    <a:pt x="2061" y="3686"/>
                    <a:pt x="1905" y="3678"/>
                    <a:pt x="1740" y="3674"/>
                  </a:cubicBezTo>
                  <a:lnTo>
                    <a:pt x="1400" y="3661"/>
                  </a:lnTo>
                  <a:cubicBezTo>
                    <a:pt x="1252" y="3657"/>
                    <a:pt x="1072" y="3653"/>
                    <a:pt x="862" y="3653"/>
                  </a:cubicBezTo>
                  <a:lnTo>
                    <a:pt x="526" y="3649"/>
                  </a:lnTo>
                  <a:lnTo>
                    <a:pt x="280" y="3649"/>
                  </a:lnTo>
                  <a:lnTo>
                    <a:pt x="267" y="3645"/>
                  </a:lnTo>
                  <a:lnTo>
                    <a:pt x="259" y="3641"/>
                  </a:lnTo>
                  <a:cubicBezTo>
                    <a:pt x="263" y="3632"/>
                    <a:pt x="263" y="3628"/>
                    <a:pt x="267" y="3620"/>
                  </a:cubicBezTo>
                  <a:lnTo>
                    <a:pt x="267" y="3608"/>
                  </a:lnTo>
                  <a:lnTo>
                    <a:pt x="267" y="3567"/>
                  </a:lnTo>
                  <a:lnTo>
                    <a:pt x="271" y="3477"/>
                  </a:lnTo>
                  <a:cubicBezTo>
                    <a:pt x="276" y="3329"/>
                    <a:pt x="276" y="3169"/>
                    <a:pt x="271" y="3021"/>
                  </a:cubicBezTo>
                  <a:cubicBezTo>
                    <a:pt x="267" y="2873"/>
                    <a:pt x="263" y="2717"/>
                    <a:pt x="263" y="2557"/>
                  </a:cubicBezTo>
                  <a:cubicBezTo>
                    <a:pt x="259" y="2401"/>
                    <a:pt x="263" y="2250"/>
                    <a:pt x="267" y="2086"/>
                  </a:cubicBezTo>
                  <a:cubicBezTo>
                    <a:pt x="271" y="1921"/>
                    <a:pt x="276" y="1745"/>
                    <a:pt x="276" y="1560"/>
                  </a:cubicBezTo>
                  <a:cubicBezTo>
                    <a:pt x="271" y="1388"/>
                    <a:pt x="271" y="1212"/>
                    <a:pt x="271" y="1035"/>
                  </a:cubicBezTo>
                  <a:cubicBezTo>
                    <a:pt x="271" y="871"/>
                    <a:pt x="267" y="703"/>
                    <a:pt x="267" y="535"/>
                  </a:cubicBezTo>
                  <a:lnTo>
                    <a:pt x="267" y="280"/>
                  </a:lnTo>
                  <a:lnTo>
                    <a:pt x="267" y="202"/>
                  </a:lnTo>
                  <a:lnTo>
                    <a:pt x="267" y="194"/>
                  </a:lnTo>
                  <a:lnTo>
                    <a:pt x="382" y="194"/>
                  </a:lnTo>
                  <a:lnTo>
                    <a:pt x="678" y="190"/>
                  </a:lnTo>
                  <a:lnTo>
                    <a:pt x="1277" y="186"/>
                  </a:lnTo>
                  <a:cubicBezTo>
                    <a:pt x="1486" y="178"/>
                    <a:pt x="1695" y="173"/>
                    <a:pt x="1888" y="169"/>
                  </a:cubicBezTo>
                  <a:cubicBezTo>
                    <a:pt x="2085" y="169"/>
                    <a:pt x="2278" y="182"/>
                    <a:pt x="2483" y="190"/>
                  </a:cubicBezTo>
                  <a:cubicBezTo>
                    <a:pt x="2586" y="198"/>
                    <a:pt x="2688" y="198"/>
                    <a:pt x="2795" y="198"/>
                  </a:cubicBezTo>
                  <a:cubicBezTo>
                    <a:pt x="2902" y="198"/>
                    <a:pt x="3004" y="190"/>
                    <a:pt x="3103" y="182"/>
                  </a:cubicBezTo>
                  <a:cubicBezTo>
                    <a:pt x="3256" y="168"/>
                    <a:pt x="3409" y="160"/>
                    <a:pt x="3559" y="160"/>
                  </a:cubicBezTo>
                  <a:cubicBezTo>
                    <a:pt x="3590" y="160"/>
                    <a:pt x="3622" y="160"/>
                    <a:pt x="3653" y="161"/>
                  </a:cubicBezTo>
                  <a:lnTo>
                    <a:pt x="3714" y="161"/>
                  </a:lnTo>
                  <a:cubicBezTo>
                    <a:pt x="3722" y="161"/>
                    <a:pt x="3726" y="165"/>
                    <a:pt x="3735" y="165"/>
                  </a:cubicBezTo>
                  <a:cubicBezTo>
                    <a:pt x="3731" y="182"/>
                    <a:pt x="3731" y="190"/>
                    <a:pt x="3726" y="202"/>
                  </a:cubicBezTo>
                  <a:lnTo>
                    <a:pt x="3726" y="214"/>
                  </a:lnTo>
                  <a:lnTo>
                    <a:pt x="3726" y="251"/>
                  </a:lnTo>
                  <a:lnTo>
                    <a:pt x="3722" y="333"/>
                  </a:lnTo>
                  <a:cubicBezTo>
                    <a:pt x="3714" y="522"/>
                    <a:pt x="3714" y="703"/>
                    <a:pt x="3722" y="879"/>
                  </a:cubicBezTo>
                  <a:cubicBezTo>
                    <a:pt x="3726" y="1052"/>
                    <a:pt x="3726" y="1212"/>
                    <a:pt x="3726" y="1372"/>
                  </a:cubicBezTo>
                  <a:cubicBezTo>
                    <a:pt x="3726" y="1540"/>
                    <a:pt x="3731" y="1696"/>
                    <a:pt x="3735" y="1843"/>
                  </a:cubicBezTo>
                  <a:cubicBezTo>
                    <a:pt x="3735" y="1991"/>
                    <a:pt x="3739" y="2131"/>
                    <a:pt x="3735" y="2258"/>
                  </a:cubicBezTo>
                  <a:cubicBezTo>
                    <a:pt x="3735" y="2385"/>
                    <a:pt x="3726" y="2508"/>
                    <a:pt x="3722" y="2631"/>
                  </a:cubicBezTo>
                  <a:cubicBezTo>
                    <a:pt x="3718" y="2754"/>
                    <a:pt x="3714" y="2877"/>
                    <a:pt x="3718" y="2984"/>
                  </a:cubicBezTo>
                  <a:cubicBezTo>
                    <a:pt x="3722" y="3087"/>
                    <a:pt x="3726" y="3181"/>
                    <a:pt x="3731" y="3267"/>
                  </a:cubicBezTo>
                  <a:cubicBezTo>
                    <a:pt x="3751" y="3612"/>
                    <a:pt x="3780" y="3813"/>
                    <a:pt x="3829" y="3813"/>
                  </a:cubicBezTo>
                  <a:cubicBezTo>
                    <a:pt x="3882" y="3813"/>
                    <a:pt x="3907" y="3616"/>
                    <a:pt x="3911" y="3271"/>
                  </a:cubicBezTo>
                  <a:cubicBezTo>
                    <a:pt x="3919" y="3185"/>
                    <a:pt x="3915" y="3079"/>
                    <a:pt x="3919" y="2984"/>
                  </a:cubicBezTo>
                  <a:cubicBezTo>
                    <a:pt x="3919" y="2890"/>
                    <a:pt x="3923" y="2783"/>
                    <a:pt x="3932" y="2664"/>
                  </a:cubicBezTo>
                  <a:cubicBezTo>
                    <a:pt x="3936" y="2541"/>
                    <a:pt x="3944" y="2414"/>
                    <a:pt x="3944" y="2262"/>
                  </a:cubicBezTo>
                  <a:cubicBezTo>
                    <a:pt x="3944" y="2114"/>
                    <a:pt x="3940" y="1971"/>
                    <a:pt x="3936" y="1815"/>
                  </a:cubicBezTo>
                  <a:cubicBezTo>
                    <a:pt x="3927" y="1663"/>
                    <a:pt x="3919" y="1507"/>
                    <a:pt x="3919" y="1355"/>
                  </a:cubicBezTo>
                  <a:cubicBezTo>
                    <a:pt x="3919" y="1183"/>
                    <a:pt x="3911" y="1015"/>
                    <a:pt x="3903" y="842"/>
                  </a:cubicBezTo>
                  <a:cubicBezTo>
                    <a:pt x="3895" y="670"/>
                    <a:pt x="3891" y="502"/>
                    <a:pt x="3895" y="329"/>
                  </a:cubicBezTo>
                  <a:cubicBezTo>
                    <a:pt x="3899" y="227"/>
                    <a:pt x="3903" y="120"/>
                    <a:pt x="3903" y="1"/>
                  </a:cubicBezTo>
                  <a:lnTo>
                    <a:pt x="3632" y="1"/>
                  </a:lnTo>
                  <a:cubicBezTo>
                    <a:pt x="3614" y="1"/>
                    <a:pt x="3596" y="1"/>
                    <a:pt x="35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40"/>
            <p:cNvSpPr/>
            <p:nvPr/>
          </p:nvSpPr>
          <p:spPr>
            <a:xfrm>
              <a:off x="902350" y="3235150"/>
              <a:ext cx="98825" cy="25"/>
            </a:xfrm>
            <a:custGeom>
              <a:rect b="b" l="l" r="r" t="t"/>
              <a:pathLst>
                <a:path extrusionOk="0" h="1" w="3953">
                  <a:moveTo>
                    <a:pt x="3952" y="0"/>
                  </a:moveTo>
                  <a:lnTo>
                    <a:pt x="1" y="0"/>
                  </a:lnTo>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40"/>
            <p:cNvSpPr/>
            <p:nvPr/>
          </p:nvSpPr>
          <p:spPr>
            <a:xfrm>
              <a:off x="902350" y="3231350"/>
              <a:ext cx="98700" cy="7650"/>
            </a:xfrm>
            <a:custGeom>
              <a:rect b="b" l="l" r="r" t="t"/>
              <a:pathLst>
                <a:path extrusionOk="0" h="306" w="3948">
                  <a:moveTo>
                    <a:pt x="3497" y="0"/>
                  </a:moveTo>
                  <a:cubicBezTo>
                    <a:pt x="3460" y="4"/>
                    <a:pt x="3419" y="9"/>
                    <a:pt x="3382" y="9"/>
                  </a:cubicBezTo>
                  <a:lnTo>
                    <a:pt x="3152" y="25"/>
                  </a:lnTo>
                  <a:cubicBezTo>
                    <a:pt x="3094" y="37"/>
                    <a:pt x="3033" y="41"/>
                    <a:pt x="2975" y="46"/>
                  </a:cubicBezTo>
                  <a:cubicBezTo>
                    <a:pt x="2943" y="41"/>
                    <a:pt x="2910" y="33"/>
                    <a:pt x="2873" y="29"/>
                  </a:cubicBezTo>
                  <a:cubicBezTo>
                    <a:pt x="2832" y="29"/>
                    <a:pt x="2791" y="29"/>
                    <a:pt x="2754" y="37"/>
                  </a:cubicBezTo>
                  <a:cubicBezTo>
                    <a:pt x="2713" y="46"/>
                    <a:pt x="2672" y="50"/>
                    <a:pt x="2635" y="54"/>
                  </a:cubicBezTo>
                  <a:cubicBezTo>
                    <a:pt x="2594" y="50"/>
                    <a:pt x="2553" y="41"/>
                    <a:pt x="2512" y="29"/>
                  </a:cubicBezTo>
                  <a:cubicBezTo>
                    <a:pt x="2487" y="25"/>
                    <a:pt x="2467" y="21"/>
                    <a:pt x="2442" y="21"/>
                  </a:cubicBezTo>
                  <a:lnTo>
                    <a:pt x="2376" y="25"/>
                  </a:lnTo>
                  <a:lnTo>
                    <a:pt x="2237" y="33"/>
                  </a:lnTo>
                  <a:lnTo>
                    <a:pt x="2097" y="41"/>
                  </a:lnTo>
                  <a:cubicBezTo>
                    <a:pt x="2073" y="46"/>
                    <a:pt x="2048" y="46"/>
                    <a:pt x="2028" y="46"/>
                  </a:cubicBezTo>
                  <a:lnTo>
                    <a:pt x="1954" y="58"/>
                  </a:lnTo>
                  <a:cubicBezTo>
                    <a:pt x="1929" y="62"/>
                    <a:pt x="1905" y="66"/>
                    <a:pt x="1884" y="66"/>
                  </a:cubicBezTo>
                  <a:lnTo>
                    <a:pt x="1810" y="66"/>
                  </a:lnTo>
                  <a:lnTo>
                    <a:pt x="1667" y="70"/>
                  </a:lnTo>
                  <a:lnTo>
                    <a:pt x="1507" y="74"/>
                  </a:lnTo>
                  <a:lnTo>
                    <a:pt x="1351" y="82"/>
                  </a:lnTo>
                  <a:cubicBezTo>
                    <a:pt x="1297" y="82"/>
                    <a:pt x="1248" y="78"/>
                    <a:pt x="1195" y="78"/>
                  </a:cubicBezTo>
                  <a:lnTo>
                    <a:pt x="1121" y="74"/>
                  </a:lnTo>
                  <a:cubicBezTo>
                    <a:pt x="1092" y="74"/>
                    <a:pt x="1067" y="78"/>
                    <a:pt x="1043" y="82"/>
                  </a:cubicBezTo>
                  <a:cubicBezTo>
                    <a:pt x="1015" y="88"/>
                    <a:pt x="987" y="91"/>
                    <a:pt x="958" y="91"/>
                  </a:cubicBezTo>
                  <a:cubicBezTo>
                    <a:pt x="940" y="91"/>
                    <a:pt x="922" y="90"/>
                    <a:pt x="903" y="87"/>
                  </a:cubicBezTo>
                  <a:cubicBezTo>
                    <a:pt x="858" y="70"/>
                    <a:pt x="813" y="58"/>
                    <a:pt x="768" y="50"/>
                  </a:cubicBezTo>
                  <a:cubicBezTo>
                    <a:pt x="723" y="50"/>
                    <a:pt x="678" y="50"/>
                    <a:pt x="633" y="58"/>
                  </a:cubicBezTo>
                  <a:cubicBezTo>
                    <a:pt x="612" y="62"/>
                    <a:pt x="591" y="62"/>
                    <a:pt x="575" y="62"/>
                  </a:cubicBezTo>
                  <a:lnTo>
                    <a:pt x="304" y="62"/>
                  </a:lnTo>
                  <a:cubicBezTo>
                    <a:pt x="243" y="62"/>
                    <a:pt x="185" y="66"/>
                    <a:pt x="144" y="70"/>
                  </a:cubicBezTo>
                  <a:cubicBezTo>
                    <a:pt x="107" y="70"/>
                    <a:pt x="74" y="78"/>
                    <a:pt x="42" y="95"/>
                  </a:cubicBezTo>
                  <a:cubicBezTo>
                    <a:pt x="17" y="107"/>
                    <a:pt x="5" y="128"/>
                    <a:pt x="5" y="152"/>
                  </a:cubicBezTo>
                  <a:cubicBezTo>
                    <a:pt x="1" y="177"/>
                    <a:pt x="13" y="201"/>
                    <a:pt x="38" y="214"/>
                  </a:cubicBezTo>
                  <a:cubicBezTo>
                    <a:pt x="66" y="234"/>
                    <a:pt x="103" y="251"/>
                    <a:pt x="140" y="259"/>
                  </a:cubicBezTo>
                  <a:cubicBezTo>
                    <a:pt x="193" y="267"/>
                    <a:pt x="247" y="271"/>
                    <a:pt x="304" y="271"/>
                  </a:cubicBezTo>
                  <a:cubicBezTo>
                    <a:pt x="322" y="272"/>
                    <a:pt x="341" y="273"/>
                    <a:pt x="361" y="273"/>
                  </a:cubicBezTo>
                  <a:cubicBezTo>
                    <a:pt x="409" y="273"/>
                    <a:pt x="462" y="270"/>
                    <a:pt x="518" y="267"/>
                  </a:cubicBezTo>
                  <a:lnTo>
                    <a:pt x="579" y="263"/>
                  </a:lnTo>
                  <a:cubicBezTo>
                    <a:pt x="600" y="263"/>
                    <a:pt x="620" y="259"/>
                    <a:pt x="641" y="255"/>
                  </a:cubicBezTo>
                  <a:cubicBezTo>
                    <a:pt x="682" y="242"/>
                    <a:pt x="723" y="238"/>
                    <a:pt x="768" y="234"/>
                  </a:cubicBezTo>
                  <a:cubicBezTo>
                    <a:pt x="809" y="238"/>
                    <a:pt x="854" y="255"/>
                    <a:pt x="903" y="263"/>
                  </a:cubicBezTo>
                  <a:cubicBezTo>
                    <a:pt x="957" y="263"/>
                    <a:pt x="1006" y="259"/>
                    <a:pt x="1055" y="242"/>
                  </a:cubicBezTo>
                  <a:cubicBezTo>
                    <a:pt x="1080" y="238"/>
                    <a:pt x="1100" y="234"/>
                    <a:pt x="1125" y="234"/>
                  </a:cubicBezTo>
                  <a:lnTo>
                    <a:pt x="1355" y="234"/>
                  </a:lnTo>
                  <a:cubicBezTo>
                    <a:pt x="1408" y="230"/>
                    <a:pt x="1461" y="226"/>
                    <a:pt x="1515" y="226"/>
                  </a:cubicBezTo>
                  <a:lnTo>
                    <a:pt x="1675" y="234"/>
                  </a:lnTo>
                  <a:lnTo>
                    <a:pt x="1818" y="242"/>
                  </a:lnTo>
                  <a:lnTo>
                    <a:pt x="1892" y="247"/>
                  </a:lnTo>
                  <a:cubicBezTo>
                    <a:pt x="1899" y="248"/>
                    <a:pt x="1907" y="248"/>
                    <a:pt x="1915" y="248"/>
                  </a:cubicBezTo>
                  <a:cubicBezTo>
                    <a:pt x="1931" y="248"/>
                    <a:pt x="1950" y="247"/>
                    <a:pt x="1966" y="247"/>
                  </a:cubicBezTo>
                  <a:lnTo>
                    <a:pt x="2036" y="242"/>
                  </a:lnTo>
                  <a:lnTo>
                    <a:pt x="2106" y="242"/>
                  </a:lnTo>
                  <a:lnTo>
                    <a:pt x="2245" y="247"/>
                  </a:lnTo>
                  <a:lnTo>
                    <a:pt x="2446" y="247"/>
                  </a:lnTo>
                  <a:cubicBezTo>
                    <a:pt x="2467" y="247"/>
                    <a:pt x="2487" y="251"/>
                    <a:pt x="2508" y="259"/>
                  </a:cubicBezTo>
                  <a:cubicBezTo>
                    <a:pt x="2549" y="275"/>
                    <a:pt x="2594" y="288"/>
                    <a:pt x="2639" y="292"/>
                  </a:cubicBezTo>
                  <a:cubicBezTo>
                    <a:pt x="2680" y="292"/>
                    <a:pt x="2721" y="284"/>
                    <a:pt x="2758" y="284"/>
                  </a:cubicBezTo>
                  <a:cubicBezTo>
                    <a:pt x="2776" y="281"/>
                    <a:pt x="2795" y="280"/>
                    <a:pt x="2813" y="280"/>
                  </a:cubicBezTo>
                  <a:cubicBezTo>
                    <a:pt x="2832" y="280"/>
                    <a:pt x="2850" y="281"/>
                    <a:pt x="2869" y="284"/>
                  </a:cubicBezTo>
                  <a:cubicBezTo>
                    <a:pt x="2902" y="292"/>
                    <a:pt x="2939" y="300"/>
                    <a:pt x="2971" y="304"/>
                  </a:cubicBezTo>
                  <a:cubicBezTo>
                    <a:pt x="2988" y="305"/>
                    <a:pt x="3004" y="306"/>
                    <a:pt x="3021" y="306"/>
                  </a:cubicBezTo>
                  <a:cubicBezTo>
                    <a:pt x="3066" y="306"/>
                    <a:pt x="3111" y="302"/>
                    <a:pt x="3156" y="296"/>
                  </a:cubicBezTo>
                  <a:lnTo>
                    <a:pt x="3382" y="292"/>
                  </a:lnTo>
                  <a:cubicBezTo>
                    <a:pt x="3423" y="292"/>
                    <a:pt x="3464" y="284"/>
                    <a:pt x="3505" y="275"/>
                  </a:cubicBezTo>
                  <a:cubicBezTo>
                    <a:pt x="3538" y="271"/>
                    <a:pt x="3575" y="267"/>
                    <a:pt x="3611" y="263"/>
                  </a:cubicBezTo>
                  <a:cubicBezTo>
                    <a:pt x="3644" y="259"/>
                    <a:pt x="3677" y="259"/>
                    <a:pt x="3706" y="251"/>
                  </a:cubicBezTo>
                  <a:lnTo>
                    <a:pt x="3751" y="247"/>
                  </a:lnTo>
                  <a:lnTo>
                    <a:pt x="3767" y="242"/>
                  </a:lnTo>
                  <a:lnTo>
                    <a:pt x="3788" y="242"/>
                  </a:lnTo>
                  <a:cubicBezTo>
                    <a:pt x="3799" y="244"/>
                    <a:pt x="3810" y="244"/>
                    <a:pt x="3821" y="244"/>
                  </a:cubicBezTo>
                  <a:cubicBezTo>
                    <a:pt x="3849" y="244"/>
                    <a:pt x="3877" y="241"/>
                    <a:pt x="3903" y="238"/>
                  </a:cubicBezTo>
                  <a:cubicBezTo>
                    <a:pt x="3932" y="230"/>
                    <a:pt x="3948" y="210"/>
                    <a:pt x="3948" y="189"/>
                  </a:cubicBezTo>
                  <a:cubicBezTo>
                    <a:pt x="3948" y="169"/>
                    <a:pt x="3932" y="152"/>
                    <a:pt x="3907" y="128"/>
                  </a:cubicBezTo>
                  <a:cubicBezTo>
                    <a:pt x="3874" y="95"/>
                    <a:pt x="3833" y="66"/>
                    <a:pt x="3792" y="41"/>
                  </a:cubicBezTo>
                  <a:cubicBezTo>
                    <a:pt x="3784" y="41"/>
                    <a:pt x="3780" y="37"/>
                    <a:pt x="3772" y="33"/>
                  </a:cubicBezTo>
                  <a:lnTo>
                    <a:pt x="3751" y="29"/>
                  </a:lnTo>
                  <a:lnTo>
                    <a:pt x="3706" y="21"/>
                  </a:lnTo>
                  <a:cubicBezTo>
                    <a:pt x="3677" y="13"/>
                    <a:pt x="3644" y="9"/>
                    <a:pt x="3611" y="4"/>
                  </a:cubicBezTo>
                  <a:cubicBezTo>
                    <a:pt x="3575" y="0"/>
                    <a:pt x="3534" y="0"/>
                    <a:pt x="34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8" name="Google Shape;278;p40"/>
          <p:cNvGrpSpPr/>
          <p:nvPr/>
        </p:nvGrpSpPr>
        <p:grpSpPr>
          <a:xfrm>
            <a:off x="2767083" y="3083499"/>
            <a:ext cx="766068" cy="393727"/>
            <a:chOff x="936400" y="3684850"/>
            <a:chExt cx="194325" cy="99875"/>
          </a:xfrm>
        </p:grpSpPr>
        <p:sp>
          <p:nvSpPr>
            <p:cNvPr id="279" name="Google Shape;279;p40"/>
            <p:cNvSpPr/>
            <p:nvPr/>
          </p:nvSpPr>
          <p:spPr>
            <a:xfrm>
              <a:off x="1034475" y="3685275"/>
              <a:ext cx="94925" cy="94900"/>
            </a:xfrm>
            <a:custGeom>
              <a:rect b="b" l="l" r="r" t="t"/>
              <a:pathLst>
                <a:path extrusionOk="0" h="3796" w="3797">
                  <a:moveTo>
                    <a:pt x="1" y="0"/>
                  </a:moveTo>
                  <a:lnTo>
                    <a:pt x="1" y="3796"/>
                  </a:lnTo>
                  <a:lnTo>
                    <a:pt x="3796" y="3796"/>
                  </a:lnTo>
                  <a:lnTo>
                    <a:pt x="379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40"/>
            <p:cNvSpPr/>
            <p:nvPr/>
          </p:nvSpPr>
          <p:spPr>
            <a:xfrm>
              <a:off x="1032125" y="3684850"/>
              <a:ext cx="98600" cy="99875"/>
            </a:xfrm>
            <a:custGeom>
              <a:rect b="b" l="l" r="r" t="t"/>
              <a:pathLst>
                <a:path extrusionOk="0" h="3995" w="3944">
                  <a:moveTo>
                    <a:pt x="3578" y="0"/>
                  </a:moveTo>
                  <a:cubicBezTo>
                    <a:pt x="3391" y="0"/>
                    <a:pt x="3205" y="19"/>
                    <a:pt x="3033" y="34"/>
                  </a:cubicBezTo>
                  <a:cubicBezTo>
                    <a:pt x="2938" y="42"/>
                    <a:pt x="2848" y="46"/>
                    <a:pt x="2758" y="46"/>
                  </a:cubicBezTo>
                  <a:cubicBezTo>
                    <a:pt x="2663" y="46"/>
                    <a:pt x="2569" y="42"/>
                    <a:pt x="2470" y="38"/>
                  </a:cubicBezTo>
                  <a:cubicBezTo>
                    <a:pt x="2278" y="30"/>
                    <a:pt x="2064" y="17"/>
                    <a:pt x="1851" y="17"/>
                  </a:cubicBezTo>
                  <a:lnTo>
                    <a:pt x="1235" y="21"/>
                  </a:lnTo>
                  <a:lnTo>
                    <a:pt x="82" y="9"/>
                  </a:lnTo>
                  <a:lnTo>
                    <a:pt x="70" y="1072"/>
                  </a:lnTo>
                  <a:cubicBezTo>
                    <a:pt x="66" y="1248"/>
                    <a:pt x="62" y="1421"/>
                    <a:pt x="62" y="1593"/>
                  </a:cubicBezTo>
                  <a:cubicBezTo>
                    <a:pt x="58" y="1753"/>
                    <a:pt x="49" y="1921"/>
                    <a:pt x="41" y="2085"/>
                  </a:cubicBezTo>
                  <a:cubicBezTo>
                    <a:pt x="33" y="2254"/>
                    <a:pt x="29" y="2430"/>
                    <a:pt x="29" y="2590"/>
                  </a:cubicBezTo>
                  <a:lnTo>
                    <a:pt x="29" y="3050"/>
                  </a:lnTo>
                  <a:cubicBezTo>
                    <a:pt x="29" y="3124"/>
                    <a:pt x="29" y="3197"/>
                    <a:pt x="29" y="3267"/>
                  </a:cubicBezTo>
                  <a:cubicBezTo>
                    <a:pt x="29" y="3333"/>
                    <a:pt x="25" y="3403"/>
                    <a:pt x="21" y="3464"/>
                  </a:cubicBezTo>
                  <a:cubicBezTo>
                    <a:pt x="17" y="3526"/>
                    <a:pt x="17" y="3587"/>
                    <a:pt x="13" y="3649"/>
                  </a:cubicBezTo>
                  <a:cubicBezTo>
                    <a:pt x="8" y="3735"/>
                    <a:pt x="4" y="3821"/>
                    <a:pt x="0" y="3907"/>
                  </a:cubicBezTo>
                  <a:lnTo>
                    <a:pt x="66" y="3911"/>
                  </a:lnTo>
                  <a:lnTo>
                    <a:pt x="333" y="3924"/>
                  </a:lnTo>
                  <a:lnTo>
                    <a:pt x="431" y="3928"/>
                  </a:lnTo>
                  <a:lnTo>
                    <a:pt x="517" y="3928"/>
                  </a:lnTo>
                  <a:lnTo>
                    <a:pt x="846" y="3936"/>
                  </a:lnTo>
                  <a:cubicBezTo>
                    <a:pt x="1051" y="3940"/>
                    <a:pt x="1227" y="3944"/>
                    <a:pt x="1375" y="3952"/>
                  </a:cubicBezTo>
                  <a:lnTo>
                    <a:pt x="1699" y="3952"/>
                  </a:lnTo>
                  <a:lnTo>
                    <a:pt x="2163" y="3969"/>
                  </a:lnTo>
                  <a:cubicBezTo>
                    <a:pt x="2245" y="3973"/>
                    <a:pt x="2323" y="3975"/>
                    <a:pt x="2397" y="3975"/>
                  </a:cubicBezTo>
                  <a:cubicBezTo>
                    <a:pt x="2470" y="3975"/>
                    <a:pt x="2540" y="3973"/>
                    <a:pt x="2606" y="3969"/>
                  </a:cubicBezTo>
                  <a:cubicBezTo>
                    <a:pt x="2737" y="3965"/>
                    <a:pt x="2856" y="3965"/>
                    <a:pt x="2955" y="3965"/>
                  </a:cubicBezTo>
                  <a:cubicBezTo>
                    <a:pt x="3057" y="3969"/>
                    <a:pt x="3160" y="3973"/>
                    <a:pt x="3250" y="3977"/>
                  </a:cubicBezTo>
                  <a:cubicBezTo>
                    <a:pt x="3405" y="3987"/>
                    <a:pt x="3538" y="3994"/>
                    <a:pt x="3642" y="3994"/>
                  </a:cubicBezTo>
                  <a:cubicBezTo>
                    <a:pt x="3665" y="3994"/>
                    <a:pt x="3686" y="3994"/>
                    <a:pt x="3705" y="3993"/>
                  </a:cubicBezTo>
                  <a:cubicBezTo>
                    <a:pt x="3816" y="3989"/>
                    <a:pt x="3878" y="3981"/>
                    <a:pt x="3886" y="3961"/>
                  </a:cubicBezTo>
                  <a:cubicBezTo>
                    <a:pt x="3890" y="3936"/>
                    <a:pt x="3841" y="3915"/>
                    <a:pt x="3747" y="3887"/>
                  </a:cubicBezTo>
                  <a:cubicBezTo>
                    <a:pt x="3611" y="3846"/>
                    <a:pt x="3467" y="3809"/>
                    <a:pt x="3328" y="3784"/>
                  </a:cubicBezTo>
                  <a:cubicBezTo>
                    <a:pt x="3229" y="3764"/>
                    <a:pt x="3123" y="3743"/>
                    <a:pt x="2996" y="3731"/>
                  </a:cubicBezTo>
                  <a:cubicBezTo>
                    <a:pt x="2873" y="3719"/>
                    <a:pt x="2737" y="3714"/>
                    <a:pt x="2606" y="3710"/>
                  </a:cubicBezTo>
                  <a:cubicBezTo>
                    <a:pt x="2470" y="3706"/>
                    <a:pt x="2335" y="3702"/>
                    <a:pt x="2204" y="3694"/>
                  </a:cubicBezTo>
                  <a:cubicBezTo>
                    <a:pt x="2060" y="3686"/>
                    <a:pt x="1900" y="3677"/>
                    <a:pt x="1740" y="3673"/>
                  </a:cubicBezTo>
                  <a:lnTo>
                    <a:pt x="1399" y="3661"/>
                  </a:lnTo>
                  <a:cubicBezTo>
                    <a:pt x="1252" y="3657"/>
                    <a:pt x="1071" y="3653"/>
                    <a:pt x="862" y="3653"/>
                  </a:cubicBezTo>
                  <a:lnTo>
                    <a:pt x="525" y="3649"/>
                  </a:lnTo>
                  <a:lnTo>
                    <a:pt x="279" y="3649"/>
                  </a:lnTo>
                  <a:lnTo>
                    <a:pt x="267" y="3645"/>
                  </a:lnTo>
                  <a:lnTo>
                    <a:pt x="259" y="3641"/>
                  </a:lnTo>
                  <a:cubicBezTo>
                    <a:pt x="263" y="3632"/>
                    <a:pt x="263" y="3628"/>
                    <a:pt x="267" y="3620"/>
                  </a:cubicBezTo>
                  <a:lnTo>
                    <a:pt x="267" y="3608"/>
                  </a:lnTo>
                  <a:lnTo>
                    <a:pt x="267" y="3567"/>
                  </a:lnTo>
                  <a:lnTo>
                    <a:pt x="271" y="3476"/>
                  </a:lnTo>
                  <a:cubicBezTo>
                    <a:pt x="275" y="3329"/>
                    <a:pt x="271" y="3169"/>
                    <a:pt x="271" y="3021"/>
                  </a:cubicBezTo>
                  <a:cubicBezTo>
                    <a:pt x="267" y="2873"/>
                    <a:pt x="263" y="2717"/>
                    <a:pt x="263" y="2557"/>
                  </a:cubicBezTo>
                  <a:cubicBezTo>
                    <a:pt x="259" y="2401"/>
                    <a:pt x="263" y="2250"/>
                    <a:pt x="267" y="2085"/>
                  </a:cubicBezTo>
                  <a:cubicBezTo>
                    <a:pt x="271" y="1921"/>
                    <a:pt x="275" y="1745"/>
                    <a:pt x="275" y="1560"/>
                  </a:cubicBezTo>
                  <a:cubicBezTo>
                    <a:pt x="271" y="1388"/>
                    <a:pt x="271" y="1211"/>
                    <a:pt x="271" y="1035"/>
                  </a:cubicBezTo>
                  <a:cubicBezTo>
                    <a:pt x="271" y="871"/>
                    <a:pt x="267" y="703"/>
                    <a:pt x="267" y="534"/>
                  </a:cubicBezTo>
                  <a:lnTo>
                    <a:pt x="267" y="280"/>
                  </a:lnTo>
                  <a:lnTo>
                    <a:pt x="267" y="202"/>
                  </a:lnTo>
                  <a:lnTo>
                    <a:pt x="267" y="194"/>
                  </a:lnTo>
                  <a:lnTo>
                    <a:pt x="378" y="194"/>
                  </a:lnTo>
                  <a:lnTo>
                    <a:pt x="673" y="190"/>
                  </a:lnTo>
                  <a:lnTo>
                    <a:pt x="1276" y="186"/>
                  </a:lnTo>
                  <a:cubicBezTo>
                    <a:pt x="1486" y="177"/>
                    <a:pt x="1695" y="173"/>
                    <a:pt x="1888" y="169"/>
                  </a:cubicBezTo>
                  <a:cubicBezTo>
                    <a:pt x="2085" y="169"/>
                    <a:pt x="2278" y="181"/>
                    <a:pt x="2483" y="190"/>
                  </a:cubicBezTo>
                  <a:cubicBezTo>
                    <a:pt x="2585" y="198"/>
                    <a:pt x="2688" y="198"/>
                    <a:pt x="2795" y="198"/>
                  </a:cubicBezTo>
                  <a:cubicBezTo>
                    <a:pt x="2901" y="198"/>
                    <a:pt x="3004" y="190"/>
                    <a:pt x="3102" y="181"/>
                  </a:cubicBezTo>
                  <a:cubicBezTo>
                    <a:pt x="3255" y="168"/>
                    <a:pt x="3408" y="160"/>
                    <a:pt x="3559" y="160"/>
                  </a:cubicBezTo>
                  <a:cubicBezTo>
                    <a:pt x="3590" y="160"/>
                    <a:pt x="3621" y="160"/>
                    <a:pt x="3652" y="161"/>
                  </a:cubicBezTo>
                  <a:lnTo>
                    <a:pt x="3714" y="161"/>
                  </a:lnTo>
                  <a:cubicBezTo>
                    <a:pt x="3722" y="161"/>
                    <a:pt x="3726" y="165"/>
                    <a:pt x="3734" y="165"/>
                  </a:cubicBezTo>
                  <a:cubicBezTo>
                    <a:pt x="3730" y="181"/>
                    <a:pt x="3726" y="190"/>
                    <a:pt x="3726" y="202"/>
                  </a:cubicBezTo>
                  <a:lnTo>
                    <a:pt x="3726" y="214"/>
                  </a:lnTo>
                  <a:lnTo>
                    <a:pt x="3726" y="251"/>
                  </a:lnTo>
                  <a:lnTo>
                    <a:pt x="3722" y="333"/>
                  </a:lnTo>
                  <a:cubicBezTo>
                    <a:pt x="3714" y="522"/>
                    <a:pt x="3714" y="703"/>
                    <a:pt x="3722" y="879"/>
                  </a:cubicBezTo>
                  <a:cubicBezTo>
                    <a:pt x="3726" y="1051"/>
                    <a:pt x="3726" y="1211"/>
                    <a:pt x="3726" y="1371"/>
                  </a:cubicBezTo>
                  <a:cubicBezTo>
                    <a:pt x="3726" y="1540"/>
                    <a:pt x="3730" y="1696"/>
                    <a:pt x="3730" y="1843"/>
                  </a:cubicBezTo>
                  <a:cubicBezTo>
                    <a:pt x="3734" y="1991"/>
                    <a:pt x="3738" y="2131"/>
                    <a:pt x="3734" y="2258"/>
                  </a:cubicBezTo>
                  <a:cubicBezTo>
                    <a:pt x="3734" y="2385"/>
                    <a:pt x="3726" y="2508"/>
                    <a:pt x="3722" y="2631"/>
                  </a:cubicBezTo>
                  <a:cubicBezTo>
                    <a:pt x="3718" y="2754"/>
                    <a:pt x="3714" y="2877"/>
                    <a:pt x="3718" y="2984"/>
                  </a:cubicBezTo>
                  <a:cubicBezTo>
                    <a:pt x="3722" y="3087"/>
                    <a:pt x="3726" y="3181"/>
                    <a:pt x="3730" y="3267"/>
                  </a:cubicBezTo>
                  <a:cubicBezTo>
                    <a:pt x="3747" y="3612"/>
                    <a:pt x="3779" y="3813"/>
                    <a:pt x="3829" y="3813"/>
                  </a:cubicBezTo>
                  <a:cubicBezTo>
                    <a:pt x="3882" y="3813"/>
                    <a:pt x="3907" y="3616"/>
                    <a:pt x="3911" y="3271"/>
                  </a:cubicBezTo>
                  <a:cubicBezTo>
                    <a:pt x="3919" y="3185"/>
                    <a:pt x="3915" y="3078"/>
                    <a:pt x="3919" y="2984"/>
                  </a:cubicBezTo>
                  <a:cubicBezTo>
                    <a:pt x="3919" y="2890"/>
                    <a:pt x="3923" y="2783"/>
                    <a:pt x="3931" y="2664"/>
                  </a:cubicBezTo>
                  <a:cubicBezTo>
                    <a:pt x="3935" y="2541"/>
                    <a:pt x="3943" y="2414"/>
                    <a:pt x="3943" y="2262"/>
                  </a:cubicBezTo>
                  <a:cubicBezTo>
                    <a:pt x="3943" y="2114"/>
                    <a:pt x="3939" y="1971"/>
                    <a:pt x="3935" y="1815"/>
                  </a:cubicBezTo>
                  <a:cubicBezTo>
                    <a:pt x="3927" y="1663"/>
                    <a:pt x="3919" y="1507"/>
                    <a:pt x="3919" y="1355"/>
                  </a:cubicBezTo>
                  <a:cubicBezTo>
                    <a:pt x="3919" y="1183"/>
                    <a:pt x="3911" y="1014"/>
                    <a:pt x="3902" y="842"/>
                  </a:cubicBezTo>
                  <a:cubicBezTo>
                    <a:pt x="3894" y="670"/>
                    <a:pt x="3890" y="502"/>
                    <a:pt x="3894" y="329"/>
                  </a:cubicBezTo>
                  <a:cubicBezTo>
                    <a:pt x="3898" y="227"/>
                    <a:pt x="3902" y="120"/>
                    <a:pt x="3902" y="1"/>
                  </a:cubicBezTo>
                  <a:lnTo>
                    <a:pt x="3632" y="1"/>
                  </a:lnTo>
                  <a:cubicBezTo>
                    <a:pt x="3614" y="1"/>
                    <a:pt x="3596" y="0"/>
                    <a:pt x="35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40"/>
            <p:cNvSpPr/>
            <p:nvPr/>
          </p:nvSpPr>
          <p:spPr>
            <a:xfrm>
              <a:off x="936400" y="3732675"/>
              <a:ext cx="98725" cy="25"/>
            </a:xfrm>
            <a:custGeom>
              <a:rect b="b" l="l" r="r" t="t"/>
              <a:pathLst>
                <a:path extrusionOk="0" h="1" w="3949">
                  <a:moveTo>
                    <a:pt x="3948" y="0"/>
                  </a:moveTo>
                  <a:lnTo>
                    <a:pt x="1" y="0"/>
                  </a:lnTo>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40"/>
            <p:cNvSpPr/>
            <p:nvPr/>
          </p:nvSpPr>
          <p:spPr>
            <a:xfrm>
              <a:off x="936400" y="3728875"/>
              <a:ext cx="98625" cy="7650"/>
            </a:xfrm>
            <a:custGeom>
              <a:rect b="b" l="l" r="r" t="t"/>
              <a:pathLst>
                <a:path extrusionOk="0" h="306" w="3945">
                  <a:moveTo>
                    <a:pt x="3497" y="0"/>
                  </a:moveTo>
                  <a:cubicBezTo>
                    <a:pt x="3456" y="4"/>
                    <a:pt x="3419" y="8"/>
                    <a:pt x="3378" y="8"/>
                  </a:cubicBezTo>
                  <a:lnTo>
                    <a:pt x="3148" y="25"/>
                  </a:lnTo>
                  <a:cubicBezTo>
                    <a:pt x="3091" y="37"/>
                    <a:pt x="3029" y="41"/>
                    <a:pt x="2972" y="45"/>
                  </a:cubicBezTo>
                  <a:cubicBezTo>
                    <a:pt x="2943" y="41"/>
                    <a:pt x="2906" y="33"/>
                    <a:pt x="2869" y="29"/>
                  </a:cubicBezTo>
                  <a:cubicBezTo>
                    <a:pt x="2828" y="29"/>
                    <a:pt x="2787" y="29"/>
                    <a:pt x="2750" y="37"/>
                  </a:cubicBezTo>
                  <a:cubicBezTo>
                    <a:pt x="2709" y="45"/>
                    <a:pt x="2672" y="49"/>
                    <a:pt x="2631" y="54"/>
                  </a:cubicBezTo>
                  <a:cubicBezTo>
                    <a:pt x="2590" y="49"/>
                    <a:pt x="2549" y="41"/>
                    <a:pt x="2508" y="29"/>
                  </a:cubicBezTo>
                  <a:cubicBezTo>
                    <a:pt x="2487" y="25"/>
                    <a:pt x="2463" y="21"/>
                    <a:pt x="2438" y="21"/>
                  </a:cubicBezTo>
                  <a:lnTo>
                    <a:pt x="2373" y="25"/>
                  </a:lnTo>
                  <a:lnTo>
                    <a:pt x="2237" y="33"/>
                  </a:lnTo>
                  <a:lnTo>
                    <a:pt x="2094" y="41"/>
                  </a:lnTo>
                  <a:cubicBezTo>
                    <a:pt x="2073" y="45"/>
                    <a:pt x="2048" y="45"/>
                    <a:pt x="2024" y="49"/>
                  </a:cubicBezTo>
                  <a:lnTo>
                    <a:pt x="1950" y="58"/>
                  </a:lnTo>
                  <a:cubicBezTo>
                    <a:pt x="1925" y="62"/>
                    <a:pt x="1905" y="66"/>
                    <a:pt x="1880" y="66"/>
                  </a:cubicBezTo>
                  <a:lnTo>
                    <a:pt x="1806" y="66"/>
                  </a:lnTo>
                  <a:lnTo>
                    <a:pt x="1663" y="70"/>
                  </a:lnTo>
                  <a:lnTo>
                    <a:pt x="1503" y="74"/>
                  </a:lnTo>
                  <a:lnTo>
                    <a:pt x="1347" y="82"/>
                  </a:lnTo>
                  <a:cubicBezTo>
                    <a:pt x="1293" y="82"/>
                    <a:pt x="1244" y="78"/>
                    <a:pt x="1191" y="78"/>
                  </a:cubicBezTo>
                  <a:lnTo>
                    <a:pt x="1117" y="74"/>
                  </a:lnTo>
                  <a:cubicBezTo>
                    <a:pt x="1092" y="74"/>
                    <a:pt x="1064" y="78"/>
                    <a:pt x="1039" y="82"/>
                  </a:cubicBezTo>
                  <a:cubicBezTo>
                    <a:pt x="1011" y="87"/>
                    <a:pt x="983" y="91"/>
                    <a:pt x="955" y="91"/>
                  </a:cubicBezTo>
                  <a:cubicBezTo>
                    <a:pt x="938" y="91"/>
                    <a:pt x="921" y="90"/>
                    <a:pt x="904" y="86"/>
                  </a:cubicBezTo>
                  <a:cubicBezTo>
                    <a:pt x="854" y="70"/>
                    <a:pt x="809" y="58"/>
                    <a:pt x="764" y="49"/>
                  </a:cubicBezTo>
                  <a:cubicBezTo>
                    <a:pt x="719" y="49"/>
                    <a:pt x="674" y="49"/>
                    <a:pt x="629" y="58"/>
                  </a:cubicBezTo>
                  <a:cubicBezTo>
                    <a:pt x="608" y="62"/>
                    <a:pt x="592" y="62"/>
                    <a:pt x="571" y="62"/>
                  </a:cubicBezTo>
                  <a:lnTo>
                    <a:pt x="300" y="62"/>
                  </a:lnTo>
                  <a:cubicBezTo>
                    <a:pt x="239" y="62"/>
                    <a:pt x="186" y="66"/>
                    <a:pt x="140" y="70"/>
                  </a:cubicBezTo>
                  <a:cubicBezTo>
                    <a:pt x="103" y="70"/>
                    <a:pt x="71" y="78"/>
                    <a:pt x="38" y="95"/>
                  </a:cubicBezTo>
                  <a:cubicBezTo>
                    <a:pt x="13" y="107"/>
                    <a:pt x="1" y="127"/>
                    <a:pt x="1" y="152"/>
                  </a:cubicBezTo>
                  <a:cubicBezTo>
                    <a:pt x="1" y="181"/>
                    <a:pt x="13" y="201"/>
                    <a:pt x="38" y="214"/>
                  </a:cubicBezTo>
                  <a:cubicBezTo>
                    <a:pt x="67" y="234"/>
                    <a:pt x="103" y="251"/>
                    <a:pt x="140" y="259"/>
                  </a:cubicBezTo>
                  <a:cubicBezTo>
                    <a:pt x="194" y="267"/>
                    <a:pt x="247" y="271"/>
                    <a:pt x="305" y="271"/>
                  </a:cubicBezTo>
                  <a:cubicBezTo>
                    <a:pt x="323" y="272"/>
                    <a:pt x="342" y="273"/>
                    <a:pt x="362" y="273"/>
                  </a:cubicBezTo>
                  <a:cubicBezTo>
                    <a:pt x="410" y="273"/>
                    <a:pt x="463" y="270"/>
                    <a:pt x="518" y="267"/>
                  </a:cubicBezTo>
                  <a:lnTo>
                    <a:pt x="579" y="263"/>
                  </a:lnTo>
                  <a:cubicBezTo>
                    <a:pt x="600" y="263"/>
                    <a:pt x="620" y="259"/>
                    <a:pt x="641" y="255"/>
                  </a:cubicBezTo>
                  <a:cubicBezTo>
                    <a:pt x="682" y="242"/>
                    <a:pt x="727" y="238"/>
                    <a:pt x="768" y="234"/>
                  </a:cubicBezTo>
                  <a:cubicBezTo>
                    <a:pt x="809" y="238"/>
                    <a:pt x="854" y="255"/>
                    <a:pt x="904" y="263"/>
                  </a:cubicBezTo>
                  <a:cubicBezTo>
                    <a:pt x="957" y="263"/>
                    <a:pt x="1006" y="259"/>
                    <a:pt x="1055" y="242"/>
                  </a:cubicBezTo>
                  <a:cubicBezTo>
                    <a:pt x="1080" y="238"/>
                    <a:pt x="1105" y="234"/>
                    <a:pt x="1125" y="234"/>
                  </a:cubicBezTo>
                  <a:lnTo>
                    <a:pt x="1359" y="234"/>
                  </a:lnTo>
                  <a:cubicBezTo>
                    <a:pt x="1408" y="230"/>
                    <a:pt x="1462" y="226"/>
                    <a:pt x="1515" y="226"/>
                  </a:cubicBezTo>
                  <a:lnTo>
                    <a:pt x="1675" y="234"/>
                  </a:lnTo>
                  <a:lnTo>
                    <a:pt x="1819" y="242"/>
                  </a:lnTo>
                  <a:lnTo>
                    <a:pt x="1892" y="246"/>
                  </a:lnTo>
                  <a:cubicBezTo>
                    <a:pt x="1899" y="248"/>
                    <a:pt x="1907" y="248"/>
                    <a:pt x="1915" y="248"/>
                  </a:cubicBezTo>
                  <a:cubicBezTo>
                    <a:pt x="1932" y="248"/>
                    <a:pt x="1950" y="246"/>
                    <a:pt x="1966" y="246"/>
                  </a:cubicBezTo>
                  <a:lnTo>
                    <a:pt x="2036" y="242"/>
                  </a:lnTo>
                  <a:lnTo>
                    <a:pt x="2106" y="242"/>
                  </a:lnTo>
                  <a:lnTo>
                    <a:pt x="2245" y="246"/>
                  </a:lnTo>
                  <a:lnTo>
                    <a:pt x="2442" y="246"/>
                  </a:lnTo>
                  <a:cubicBezTo>
                    <a:pt x="2463" y="246"/>
                    <a:pt x="2483" y="251"/>
                    <a:pt x="2504" y="259"/>
                  </a:cubicBezTo>
                  <a:cubicBezTo>
                    <a:pt x="2545" y="275"/>
                    <a:pt x="2590" y="287"/>
                    <a:pt x="2635" y="292"/>
                  </a:cubicBezTo>
                  <a:cubicBezTo>
                    <a:pt x="2676" y="292"/>
                    <a:pt x="2717" y="283"/>
                    <a:pt x="2758" y="283"/>
                  </a:cubicBezTo>
                  <a:cubicBezTo>
                    <a:pt x="2775" y="281"/>
                    <a:pt x="2792" y="280"/>
                    <a:pt x="2810" y="280"/>
                  </a:cubicBezTo>
                  <a:cubicBezTo>
                    <a:pt x="2828" y="280"/>
                    <a:pt x="2846" y="281"/>
                    <a:pt x="2865" y="283"/>
                  </a:cubicBezTo>
                  <a:cubicBezTo>
                    <a:pt x="2898" y="292"/>
                    <a:pt x="2935" y="300"/>
                    <a:pt x="2968" y="304"/>
                  </a:cubicBezTo>
                  <a:cubicBezTo>
                    <a:pt x="2984" y="305"/>
                    <a:pt x="3001" y="306"/>
                    <a:pt x="3018" y="306"/>
                  </a:cubicBezTo>
                  <a:cubicBezTo>
                    <a:pt x="3064" y="306"/>
                    <a:pt x="3111" y="302"/>
                    <a:pt x="3156" y="296"/>
                  </a:cubicBezTo>
                  <a:lnTo>
                    <a:pt x="3378" y="292"/>
                  </a:lnTo>
                  <a:cubicBezTo>
                    <a:pt x="3419" y="292"/>
                    <a:pt x="3460" y="283"/>
                    <a:pt x="3501" y="275"/>
                  </a:cubicBezTo>
                  <a:cubicBezTo>
                    <a:pt x="3538" y="271"/>
                    <a:pt x="3571" y="267"/>
                    <a:pt x="3608" y="263"/>
                  </a:cubicBezTo>
                  <a:cubicBezTo>
                    <a:pt x="3640" y="259"/>
                    <a:pt x="3673" y="259"/>
                    <a:pt x="3706" y="251"/>
                  </a:cubicBezTo>
                  <a:lnTo>
                    <a:pt x="3747" y="246"/>
                  </a:lnTo>
                  <a:lnTo>
                    <a:pt x="3768" y="242"/>
                  </a:lnTo>
                  <a:lnTo>
                    <a:pt x="3784" y="242"/>
                  </a:lnTo>
                  <a:cubicBezTo>
                    <a:pt x="3795" y="244"/>
                    <a:pt x="3806" y="244"/>
                    <a:pt x="3817" y="244"/>
                  </a:cubicBezTo>
                  <a:cubicBezTo>
                    <a:pt x="3845" y="244"/>
                    <a:pt x="3873" y="241"/>
                    <a:pt x="3899" y="238"/>
                  </a:cubicBezTo>
                  <a:cubicBezTo>
                    <a:pt x="3928" y="230"/>
                    <a:pt x="3944" y="210"/>
                    <a:pt x="3944" y="189"/>
                  </a:cubicBezTo>
                  <a:cubicBezTo>
                    <a:pt x="3944" y="168"/>
                    <a:pt x="3932" y="152"/>
                    <a:pt x="3903" y="127"/>
                  </a:cubicBezTo>
                  <a:cubicBezTo>
                    <a:pt x="3870" y="95"/>
                    <a:pt x="3833" y="66"/>
                    <a:pt x="3788" y="41"/>
                  </a:cubicBezTo>
                  <a:cubicBezTo>
                    <a:pt x="3784" y="41"/>
                    <a:pt x="3776" y="37"/>
                    <a:pt x="3768" y="33"/>
                  </a:cubicBezTo>
                  <a:lnTo>
                    <a:pt x="3747" y="29"/>
                  </a:lnTo>
                  <a:lnTo>
                    <a:pt x="3706" y="21"/>
                  </a:lnTo>
                  <a:cubicBezTo>
                    <a:pt x="3673" y="13"/>
                    <a:pt x="3640" y="8"/>
                    <a:pt x="3608" y="4"/>
                  </a:cubicBezTo>
                  <a:cubicBezTo>
                    <a:pt x="3571" y="0"/>
                    <a:pt x="3534" y="0"/>
                    <a:pt x="34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3" name="Google Shape;283;p40"/>
          <p:cNvGrpSpPr/>
          <p:nvPr/>
        </p:nvGrpSpPr>
        <p:grpSpPr>
          <a:xfrm>
            <a:off x="5747436" y="1727284"/>
            <a:ext cx="775332" cy="393727"/>
            <a:chOff x="1698900" y="3389925"/>
            <a:chExt cx="196675" cy="99875"/>
          </a:xfrm>
        </p:grpSpPr>
        <p:sp>
          <p:nvSpPr>
            <p:cNvPr id="284" name="Google Shape;284;p40"/>
            <p:cNvSpPr/>
            <p:nvPr/>
          </p:nvSpPr>
          <p:spPr>
            <a:xfrm>
              <a:off x="1701250" y="3390350"/>
              <a:ext cx="94925" cy="94900"/>
            </a:xfrm>
            <a:custGeom>
              <a:rect b="b" l="l" r="r" t="t"/>
              <a:pathLst>
                <a:path extrusionOk="0" h="3796" w="3797">
                  <a:moveTo>
                    <a:pt x="1" y="0"/>
                  </a:moveTo>
                  <a:lnTo>
                    <a:pt x="1" y="3796"/>
                  </a:lnTo>
                  <a:lnTo>
                    <a:pt x="3796" y="3796"/>
                  </a:lnTo>
                  <a:lnTo>
                    <a:pt x="379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40"/>
            <p:cNvSpPr/>
            <p:nvPr/>
          </p:nvSpPr>
          <p:spPr>
            <a:xfrm>
              <a:off x="1698900" y="3389925"/>
              <a:ext cx="98600" cy="99875"/>
            </a:xfrm>
            <a:custGeom>
              <a:rect b="b" l="l" r="r" t="t"/>
              <a:pathLst>
                <a:path extrusionOk="0" h="3995" w="3944">
                  <a:moveTo>
                    <a:pt x="3578" y="1"/>
                  </a:moveTo>
                  <a:cubicBezTo>
                    <a:pt x="3391" y="1"/>
                    <a:pt x="3205" y="19"/>
                    <a:pt x="3033" y="34"/>
                  </a:cubicBezTo>
                  <a:cubicBezTo>
                    <a:pt x="2938" y="42"/>
                    <a:pt x="2848" y="46"/>
                    <a:pt x="2758" y="46"/>
                  </a:cubicBezTo>
                  <a:cubicBezTo>
                    <a:pt x="2663" y="46"/>
                    <a:pt x="2569" y="42"/>
                    <a:pt x="2471" y="38"/>
                  </a:cubicBezTo>
                  <a:cubicBezTo>
                    <a:pt x="2278" y="30"/>
                    <a:pt x="2064" y="17"/>
                    <a:pt x="1851" y="17"/>
                  </a:cubicBezTo>
                  <a:lnTo>
                    <a:pt x="1236" y="22"/>
                  </a:lnTo>
                  <a:lnTo>
                    <a:pt x="82" y="9"/>
                  </a:lnTo>
                  <a:lnTo>
                    <a:pt x="70" y="1072"/>
                  </a:lnTo>
                  <a:cubicBezTo>
                    <a:pt x="66" y="1248"/>
                    <a:pt x="62" y="1421"/>
                    <a:pt x="62" y="1593"/>
                  </a:cubicBezTo>
                  <a:cubicBezTo>
                    <a:pt x="58" y="1753"/>
                    <a:pt x="50" y="1921"/>
                    <a:pt x="41" y="2086"/>
                  </a:cubicBezTo>
                  <a:cubicBezTo>
                    <a:pt x="33" y="2254"/>
                    <a:pt x="29" y="2430"/>
                    <a:pt x="29" y="2590"/>
                  </a:cubicBezTo>
                  <a:lnTo>
                    <a:pt x="29" y="3050"/>
                  </a:lnTo>
                  <a:cubicBezTo>
                    <a:pt x="29" y="3124"/>
                    <a:pt x="29" y="3197"/>
                    <a:pt x="29" y="3267"/>
                  </a:cubicBezTo>
                  <a:cubicBezTo>
                    <a:pt x="29" y="3333"/>
                    <a:pt x="25" y="3403"/>
                    <a:pt x="21" y="3464"/>
                  </a:cubicBezTo>
                  <a:cubicBezTo>
                    <a:pt x="17" y="3526"/>
                    <a:pt x="17" y="3587"/>
                    <a:pt x="13" y="3649"/>
                  </a:cubicBezTo>
                  <a:cubicBezTo>
                    <a:pt x="9" y="3735"/>
                    <a:pt x="5" y="3821"/>
                    <a:pt x="0" y="3907"/>
                  </a:cubicBezTo>
                  <a:lnTo>
                    <a:pt x="66" y="3911"/>
                  </a:lnTo>
                  <a:lnTo>
                    <a:pt x="333" y="3924"/>
                  </a:lnTo>
                  <a:lnTo>
                    <a:pt x="431" y="3928"/>
                  </a:lnTo>
                  <a:lnTo>
                    <a:pt x="517" y="3928"/>
                  </a:lnTo>
                  <a:lnTo>
                    <a:pt x="846" y="3936"/>
                  </a:lnTo>
                  <a:cubicBezTo>
                    <a:pt x="1051" y="3940"/>
                    <a:pt x="1227" y="3944"/>
                    <a:pt x="1375" y="3952"/>
                  </a:cubicBezTo>
                  <a:lnTo>
                    <a:pt x="1695" y="3952"/>
                  </a:lnTo>
                  <a:lnTo>
                    <a:pt x="2155" y="3969"/>
                  </a:lnTo>
                  <a:cubicBezTo>
                    <a:pt x="2237" y="3973"/>
                    <a:pt x="2315" y="3975"/>
                    <a:pt x="2389" y="3975"/>
                  </a:cubicBezTo>
                  <a:cubicBezTo>
                    <a:pt x="2462" y="3975"/>
                    <a:pt x="2532" y="3973"/>
                    <a:pt x="2598" y="3969"/>
                  </a:cubicBezTo>
                  <a:cubicBezTo>
                    <a:pt x="2729" y="3965"/>
                    <a:pt x="2848" y="3965"/>
                    <a:pt x="2951" y="3965"/>
                  </a:cubicBezTo>
                  <a:cubicBezTo>
                    <a:pt x="3049" y="3969"/>
                    <a:pt x="3152" y="3973"/>
                    <a:pt x="3246" y="3977"/>
                  </a:cubicBezTo>
                  <a:cubicBezTo>
                    <a:pt x="3398" y="3987"/>
                    <a:pt x="3531" y="3995"/>
                    <a:pt x="3634" y="3995"/>
                  </a:cubicBezTo>
                  <a:cubicBezTo>
                    <a:pt x="3657" y="3995"/>
                    <a:pt x="3678" y="3994"/>
                    <a:pt x="3697" y="3994"/>
                  </a:cubicBezTo>
                  <a:cubicBezTo>
                    <a:pt x="3808" y="3989"/>
                    <a:pt x="3870" y="3981"/>
                    <a:pt x="3878" y="3961"/>
                  </a:cubicBezTo>
                  <a:cubicBezTo>
                    <a:pt x="3882" y="3936"/>
                    <a:pt x="3833" y="3916"/>
                    <a:pt x="3743" y="3887"/>
                  </a:cubicBezTo>
                  <a:cubicBezTo>
                    <a:pt x="3603" y="3846"/>
                    <a:pt x="3459" y="3809"/>
                    <a:pt x="3320" y="3784"/>
                  </a:cubicBezTo>
                  <a:cubicBezTo>
                    <a:pt x="3226" y="3764"/>
                    <a:pt x="3115" y="3743"/>
                    <a:pt x="2992" y="3731"/>
                  </a:cubicBezTo>
                  <a:cubicBezTo>
                    <a:pt x="2865" y="3719"/>
                    <a:pt x="2729" y="3715"/>
                    <a:pt x="2598" y="3710"/>
                  </a:cubicBezTo>
                  <a:cubicBezTo>
                    <a:pt x="2462" y="3706"/>
                    <a:pt x="2327" y="3702"/>
                    <a:pt x="2200" y="3694"/>
                  </a:cubicBezTo>
                  <a:cubicBezTo>
                    <a:pt x="2056" y="3686"/>
                    <a:pt x="1896" y="3678"/>
                    <a:pt x="1736" y="3673"/>
                  </a:cubicBezTo>
                  <a:lnTo>
                    <a:pt x="1396" y="3661"/>
                  </a:lnTo>
                  <a:cubicBezTo>
                    <a:pt x="1248" y="3657"/>
                    <a:pt x="1067" y="3653"/>
                    <a:pt x="858" y="3653"/>
                  </a:cubicBezTo>
                  <a:lnTo>
                    <a:pt x="522" y="3649"/>
                  </a:lnTo>
                  <a:lnTo>
                    <a:pt x="275" y="3649"/>
                  </a:lnTo>
                  <a:lnTo>
                    <a:pt x="263" y="3645"/>
                  </a:lnTo>
                  <a:lnTo>
                    <a:pt x="255" y="3641"/>
                  </a:lnTo>
                  <a:cubicBezTo>
                    <a:pt x="255" y="3632"/>
                    <a:pt x="259" y="3628"/>
                    <a:pt x="263" y="3620"/>
                  </a:cubicBezTo>
                  <a:lnTo>
                    <a:pt x="263" y="3608"/>
                  </a:lnTo>
                  <a:lnTo>
                    <a:pt x="263" y="3567"/>
                  </a:lnTo>
                  <a:lnTo>
                    <a:pt x="267" y="3477"/>
                  </a:lnTo>
                  <a:cubicBezTo>
                    <a:pt x="271" y="3329"/>
                    <a:pt x="267" y="3169"/>
                    <a:pt x="267" y="3021"/>
                  </a:cubicBezTo>
                  <a:cubicBezTo>
                    <a:pt x="263" y="2873"/>
                    <a:pt x="259" y="2717"/>
                    <a:pt x="255" y="2557"/>
                  </a:cubicBezTo>
                  <a:cubicBezTo>
                    <a:pt x="255" y="2401"/>
                    <a:pt x="255" y="2250"/>
                    <a:pt x="263" y="2086"/>
                  </a:cubicBezTo>
                  <a:cubicBezTo>
                    <a:pt x="267" y="1921"/>
                    <a:pt x="271" y="1745"/>
                    <a:pt x="271" y="1560"/>
                  </a:cubicBezTo>
                  <a:cubicBezTo>
                    <a:pt x="267" y="1388"/>
                    <a:pt x="267" y="1212"/>
                    <a:pt x="267" y="1035"/>
                  </a:cubicBezTo>
                  <a:cubicBezTo>
                    <a:pt x="267" y="871"/>
                    <a:pt x="263" y="703"/>
                    <a:pt x="263" y="534"/>
                  </a:cubicBezTo>
                  <a:lnTo>
                    <a:pt x="263" y="280"/>
                  </a:lnTo>
                  <a:lnTo>
                    <a:pt x="263" y="202"/>
                  </a:lnTo>
                  <a:lnTo>
                    <a:pt x="263" y="194"/>
                  </a:lnTo>
                  <a:lnTo>
                    <a:pt x="374" y="194"/>
                  </a:lnTo>
                  <a:lnTo>
                    <a:pt x="669" y="190"/>
                  </a:lnTo>
                  <a:lnTo>
                    <a:pt x="1272" y="186"/>
                  </a:lnTo>
                  <a:cubicBezTo>
                    <a:pt x="1482" y="177"/>
                    <a:pt x="1691" y="173"/>
                    <a:pt x="1884" y="169"/>
                  </a:cubicBezTo>
                  <a:cubicBezTo>
                    <a:pt x="2077" y="169"/>
                    <a:pt x="2274" y="182"/>
                    <a:pt x="2479" y="190"/>
                  </a:cubicBezTo>
                  <a:cubicBezTo>
                    <a:pt x="2581" y="198"/>
                    <a:pt x="2684" y="198"/>
                    <a:pt x="2791" y="198"/>
                  </a:cubicBezTo>
                  <a:cubicBezTo>
                    <a:pt x="2897" y="198"/>
                    <a:pt x="3000" y="190"/>
                    <a:pt x="3098" y="182"/>
                  </a:cubicBezTo>
                  <a:cubicBezTo>
                    <a:pt x="3248" y="168"/>
                    <a:pt x="3400" y="160"/>
                    <a:pt x="3553" y="160"/>
                  </a:cubicBezTo>
                  <a:cubicBezTo>
                    <a:pt x="3585" y="160"/>
                    <a:pt x="3617" y="160"/>
                    <a:pt x="3648" y="161"/>
                  </a:cubicBezTo>
                  <a:lnTo>
                    <a:pt x="3710" y="161"/>
                  </a:lnTo>
                  <a:cubicBezTo>
                    <a:pt x="3714" y="161"/>
                    <a:pt x="3722" y="165"/>
                    <a:pt x="3730" y="165"/>
                  </a:cubicBezTo>
                  <a:cubicBezTo>
                    <a:pt x="3726" y="182"/>
                    <a:pt x="3722" y="190"/>
                    <a:pt x="3722" y="202"/>
                  </a:cubicBezTo>
                  <a:lnTo>
                    <a:pt x="3722" y="214"/>
                  </a:lnTo>
                  <a:lnTo>
                    <a:pt x="3722" y="251"/>
                  </a:lnTo>
                  <a:lnTo>
                    <a:pt x="3718" y="333"/>
                  </a:lnTo>
                  <a:cubicBezTo>
                    <a:pt x="3714" y="522"/>
                    <a:pt x="3714" y="703"/>
                    <a:pt x="3718" y="879"/>
                  </a:cubicBezTo>
                  <a:cubicBezTo>
                    <a:pt x="3722" y="1051"/>
                    <a:pt x="3722" y="1212"/>
                    <a:pt x="3722" y="1372"/>
                  </a:cubicBezTo>
                  <a:cubicBezTo>
                    <a:pt x="3722" y="1540"/>
                    <a:pt x="3726" y="1696"/>
                    <a:pt x="3730" y="1843"/>
                  </a:cubicBezTo>
                  <a:cubicBezTo>
                    <a:pt x="3734" y="1991"/>
                    <a:pt x="3734" y="2131"/>
                    <a:pt x="3734" y="2258"/>
                  </a:cubicBezTo>
                  <a:cubicBezTo>
                    <a:pt x="3730" y="2385"/>
                    <a:pt x="3726" y="2508"/>
                    <a:pt x="3722" y="2631"/>
                  </a:cubicBezTo>
                  <a:cubicBezTo>
                    <a:pt x="3714" y="2754"/>
                    <a:pt x="3714" y="2877"/>
                    <a:pt x="3714" y="2984"/>
                  </a:cubicBezTo>
                  <a:cubicBezTo>
                    <a:pt x="3718" y="3087"/>
                    <a:pt x="3722" y="3181"/>
                    <a:pt x="3726" y="3267"/>
                  </a:cubicBezTo>
                  <a:cubicBezTo>
                    <a:pt x="3751" y="3612"/>
                    <a:pt x="3780" y="3813"/>
                    <a:pt x="3829" y="3813"/>
                  </a:cubicBezTo>
                  <a:cubicBezTo>
                    <a:pt x="3882" y="3813"/>
                    <a:pt x="3907" y="3616"/>
                    <a:pt x="3911" y="3271"/>
                  </a:cubicBezTo>
                  <a:cubicBezTo>
                    <a:pt x="3919" y="3185"/>
                    <a:pt x="3915" y="3078"/>
                    <a:pt x="3919" y="2984"/>
                  </a:cubicBezTo>
                  <a:cubicBezTo>
                    <a:pt x="3919" y="2890"/>
                    <a:pt x="3923" y="2783"/>
                    <a:pt x="3931" y="2664"/>
                  </a:cubicBezTo>
                  <a:cubicBezTo>
                    <a:pt x="3935" y="2541"/>
                    <a:pt x="3944" y="2414"/>
                    <a:pt x="3944" y="2262"/>
                  </a:cubicBezTo>
                  <a:cubicBezTo>
                    <a:pt x="3944" y="2114"/>
                    <a:pt x="3940" y="1971"/>
                    <a:pt x="3935" y="1815"/>
                  </a:cubicBezTo>
                  <a:cubicBezTo>
                    <a:pt x="3927" y="1663"/>
                    <a:pt x="3919" y="1507"/>
                    <a:pt x="3919" y="1355"/>
                  </a:cubicBezTo>
                  <a:cubicBezTo>
                    <a:pt x="3919" y="1183"/>
                    <a:pt x="3911" y="1015"/>
                    <a:pt x="3903" y="842"/>
                  </a:cubicBezTo>
                  <a:cubicBezTo>
                    <a:pt x="3894" y="670"/>
                    <a:pt x="3890" y="502"/>
                    <a:pt x="3894" y="329"/>
                  </a:cubicBezTo>
                  <a:cubicBezTo>
                    <a:pt x="3899" y="227"/>
                    <a:pt x="3903" y="120"/>
                    <a:pt x="3903" y="1"/>
                  </a:cubicBezTo>
                  <a:lnTo>
                    <a:pt x="3632" y="1"/>
                  </a:lnTo>
                  <a:cubicBezTo>
                    <a:pt x="3614" y="1"/>
                    <a:pt x="3596" y="1"/>
                    <a:pt x="35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40"/>
            <p:cNvSpPr/>
            <p:nvPr/>
          </p:nvSpPr>
          <p:spPr>
            <a:xfrm>
              <a:off x="1796750" y="3437750"/>
              <a:ext cx="98825" cy="25"/>
            </a:xfrm>
            <a:custGeom>
              <a:rect b="b" l="l" r="r" t="t"/>
              <a:pathLst>
                <a:path extrusionOk="0" h="1" w="3953">
                  <a:moveTo>
                    <a:pt x="3952" y="0"/>
                  </a:moveTo>
                  <a:lnTo>
                    <a:pt x="1" y="0"/>
                  </a:lnTo>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40"/>
            <p:cNvSpPr/>
            <p:nvPr/>
          </p:nvSpPr>
          <p:spPr>
            <a:xfrm>
              <a:off x="1796750" y="3433950"/>
              <a:ext cx="98725" cy="7650"/>
            </a:xfrm>
            <a:custGeom>
              <a:rect b="b" l="l" r="r" t="t"/>
              <a:pathLst>
                <a:path extrusionOk="0" h="306" w="3949">
                  <a:moveTo>
                    <a:pt x="3497" y="0"/>
                  </a:moveTo>
                  <a:cubicBezTo>
                    <a:pt x="3456" y="4"/>
                    <a:pt x="3419" y="9"/>
                    <a:pt x="3382" y="9"/>
                  </a:cubicBezTo>
                  <a:lnTo>
                    <a:pt x="3152" y="25"/>
                  </a:lnTo>
                  <a:cubicBezTo>
                    <a:pt x="3091" y="37"/>
                    <a:pt x="3033" y="41"/>
                    <a:pt x="2972" y="45"/>
                  </a:cubicBezTo>
                  <a:cubicBezTo>
                    <a:pt x="2943" y="41"/>
                    <a:pt x="2910" y="33"/>
                    <a:pt x="2869" y="29"/>
                  </a:cubicBezTo>
                  <a:cubicBezTo>
                    <a:pt x="2832" y="29"/>
                    <a:pt x="2791" y="29"/>
                    <a:pt x="2750" y="37"/>
                  </a:cubicBezTo>
                  <a:cubicBezTo>
                    <a:pt x="2713" y="45"/>
                    <a:pt x="2672" y="50"/>
                    <a:pt x="2631" y="54"/>
                  </a:cubicBezTo>
                  <a:cubicBezTo>
                    <a:pt x="2590" y="50"/>
                    <a:pt x="2549" y="41"/>
                    <a:pt x="2512" y="29"/>
                  </a:cubicBezTo>
                  <a:cubicBezTo>
                    <a:pt x="2488" y="25"/>
                    <a:pt x="2463" y="21"/>
                    <a:pt x="2442" y="21"/>
                  </a:cubicBezTo>
                  <a:lnTo>
                    <a:pt x="2373" y="25"/>
                  </a:lnTo>
                  <a:lnTo>
                    <a:pt x="2237" y="33"/>
                  </a:lnTo>
                  <a:lnTo>
                    <a:pt x="2098" y="41"/>
                  </a:lnTo>
                  <a:cubicBezTo>
                    <a:pt x="2077" y="45"/>
                    <a:pt x="2048" y="45"/>
                    <a:pt x="2024" y="45"/>
                  </a:cubicBezTo>
                  <a:lnTo>
                    <a:pt x="1954" y="58"/>
                  </a:lnTo>
                  <a:cubicBezTo>
                    <a:pt x="1929" y="62"/>
                    <a:pt x="1905" y="66"/>
                    <a:pt x="1884" y="66"/>
                  </a:cubicBezTo>
                  <a:lnTo>
                    <a:pt x="1810" y="66"/>
                  </a:lnTo>
                  <a:lnTo>
                    <a:pt x="1667" y="70"/>
                  </a:lnTo>
                  <a:lnTo>
                    <a:pt x="1507" y="74"/>
                  </a:lnTo>
                  <a:lnTo>
                    <a:pt x="1347" y="82"/>
                  </a:lnTo>
                  <a:cubicBezTo>
                    <a:pt x="1298" y="82"/>
                    <a:pt x="1244" y="78"/>
                    <a:pt x="1195" y="78"/>
                  </a:cubicBezTo>
                  <a:lnTo>
                    <a:pt x="1117" y="74"/>
                  </a:lnTo>
                  <a:cubicBezTo>
                    <a:pt x="1092" y="74"/>
                    <a:pt x="1068" y="78"/>
                    <a:pt x="1043" y="82"/>
                  </a:cubicBezTo>
                  <a:cubicBezTo>
                    <a:pt x="1015" y="87"/>
                    <a:pt x="986" y="91"/>
                    <a:pt x="957" y="91"/>
                  </a:cubicBezTo>
                  <a:cubicBezTo>
                    <a:pt x="939" y="91"/>
                    <a:pt x="921" y="90"/>
                    <a:pt x="904" y="87"/>
                  </a:cubicBezTo>
                  <a:cubicBezTo>
                    <a:pt x="859" y="70"/>
                    <a:pt x="813" y="58"/>
                    <a:pt x="764" y="50"/>
                  </a:cubicBezTo>
                  <a:cubicBezTo>
                    <a:pt x="719" y="50"/>
                    <a:pt x="678" y="50"/>
                    <a:pt x="633" y="58"/>
                  </a:cubicBezTo>
                  <a:cubicBezTo>
                    <a:pt x="612" y="62"/>
                    <a:pt x="592" y="62"/>
                    <a:pt x="571" y="62"/>
                  </a:cubicBezTo>
                  <a:lnTo>
                    <a:pt x="305" y="62"/>
                  </a:lnTo>
                  <a:cubicBezTo>
                    <a:pt x="239" y="62"/>
                    <a:pt x="186" y="66"/>
                    <a:pt x="145" y="70"/>
                  </a:cubicBezTo>
                  <a:cubicBezTo>
                    <a:pt x="108" y="70"/>
                    <a:pt x="71" y="78"/>
                    <a:pt x="42" y="95"/>
                  </a:cubicBezTo>
                  <a:cubicBezTo>
                    <a:pt x="17" y="107"/>
                    <a:pt x="1" y="128"/>
                    <a:pt x="1" y="152"/>
                  </a:cubicBezTo>
                  <a:cubicBezTo>
                    <a:pt x="1" y="181"/>
                    <a:pt x="17" y="201"/>
                    <a:pt x="38" y="214"/>
                  </a:cubicBezTo>
                  <a:cubicBezTo>
                    <a:pt x="71" y="234"/>
                    <a:pt x="104" y="251"/>
                    <a:pt x="140" y="259"/>
                  </a:cubicBezTo>
                  <a:cubicBezTo>
                    <a:pt x="194" y="267"/>
                    <a:pt x="251" y="271"/>
                    <a:pt x="305" y="271"/>
                  </a:cubicBezTo>
                  <a:cubicBezTo>
                    <a:pt x="324" y="272"/>
                    <a:pt x="343" y="273"/>
                    <a:pt x="363" y="273"/>
                  </a:cubicBezTo>
                  <a:cubicBezTo>
                    <a:pt x="412" y="273"/>
                    <a:pt x="463" y="270"/>
                    <a:pt x="518" y="267"/>
                  </a:cubicBezTo>
                  <a:lnTo>
                    <a:pt x="580" y="263"/>
                  </a:lnTo>
                  <a:cubicBezTo>
                    <a:pt x="600" y="263"/>
                    <a:pt x="625" y="259"/>
                    <a:pt x="645" y="255"/>
                  </a:cubicBezTo>
                  <a:cubicBezTo>
                    <a:pt x="686" y="242"/>
                    <a:pt x="727" y="238"/>
                    <a:pt x="768" y="234"/>
                  </a:cubicBezTo>
                  <a:cubicBezTo>
                    <a:pt x="809" y="238"/>
                    <a:pt x="854" y="255"/>
                    <a:pt x="908" y="263"/>
                  </a:cubicBezTo>
                  <a:cubicBezTo>
                    <a:pt x="957" y="263"/>
                    <a:pt x="1010" y="259"/>
                    <a:pt x="1055" y="242"/>
                  </a:cubicBezTo>
                  <a:cubicBezTo>
                    <a:pt x="1080" y="238"/>
                    <a:pt x="1105" y="234"/>
                    <a:pt x="1129" y="234"/>
                  </a:cubicBezTo>
                  <a:lnTo>
                    <a:pt x="1359" y="234"/>
                  </a:lnTo>
                  <a:cubicBezTo>
                    <a:pt x="1412" y="230"/>
                    <a:pt x="1466" y="226"/>
                    <a:pt x="1515" y="226"/>
                  </a:cubicBezTo>
                  <a:lnTo>
                    <a:pt x="1675" y="234"/>
                  </a:lnTo>
                  <a:lnTo>
                    <a:pt x="1823" y="242"/>
                  </a:lnTo>
                  <a:lnTo>
                    <a:pt x="1893" y="247"/>
                  </a:lnTo>
                  <a:cubicBezTo>
                    <a:pt x="1901" y="248"/>
                    <a:pt x="1909" y="248"/>
                    <a:pt x="1917" y="248"/>
                  </a:cubicBezTo>
                  <a:cubicBezTo>
                    <a:pt x="1934" y="248"/>
                    <a:pt x="1950" y="247"/>
                    <a:pt x="1966" y="247"/>
                  </a:cubicBezTo>
                  <a:lnTo>
                    <a:pt x="2036" y="242"/>
                  </a:lnTo>
                  <a:lnTo>
                    <a:pt x="2106" y="242"/>
                  </a:lnTo>
                  <a:lnTo>
                    <a:pt x="2245" y="247"/>
                  </a:lnTo>
                  <a:lnTo>
                    <a:pt x="2446" y="247"/>
                  </a:lnTo>
                  <a:cubicBezTo>
                    <a:pt x="2467" y="247"/>
                    <a:pt x="2488" y="251"/>
                    <a:pt x="2508" y="259"/>
                  </a:cubicBezTo>
                  <a:cubicBezTo>
                    <a:pt x="2549" y="275"/>
                    <a:pt x="2594" y="288"/>
                    <a:pt x="2639" y="292"/>
                  </a:cubicBezTo>
                  <a:cubicBezTo>
                    <a:pt x="2684" y="292"/>
                    <a:pt x="2726" y="283"/>
                    <a:pt x="2762" y="283"/>
                  </a:cubicBezTo>
                  <a:cubicBezTo>
                    <a:pt x="2779" y="281"/>
                    <a:pt x="2796" y="280"/>
                    <a:pt x="2814" y="280"/>
                  </a:cubicBezTo>
                  <a:cubicBezTo>
                    <a:pt x="2832" y="280"/>
                    <a:pt x="2851" y="281"/>
                    <a:pt x="2869" y="283"/>
                  </a:cubicBezTo>
                  <a:cubicBezTo>
                    <a:pt x="2902" y="292"/>
                    <a:pt x="2935" y="300"/>
                    <a:pt x="2972" y="304"/>
                  </a:cubicBezTo>
                  <a:cubicBezTo>
                    <a:pt x="2988" y="305"/>
                    <a:pt x="3005" y="306"/>
                    <a:pt x="3021" y="306"/>
                  </a:cubicBezTo>
                  <a:cubicBezTo>
                    <a:pt x="3066" y="306"/>
                    <a:pt x="3111" y="302"/>
                    <a:pt x="3156" y="296"/>
                  </a:cubicBezTo>
                  <a:lnTo>
                    <a:pt x="3378" y="292"/>
                  </a:lnTo>
                  <a:cubicBezTo>
                    <a:pt x="3423" y="292"/>
                    <a:pt x="3464" y="283"/>
                    <a:pt x="3505" y="275"/>
                  </a:cubicBezTo>
                  <a:cubicBezTo>
                    <a:pt x="3538" y="271"/>
                    <a:pt x="3575" y="267"/>
                    <a:pt x="3608" y="263"/>
                  </a:cubicBezTo>
                  <a:cubicBezTo>
                    <a:pt x="3645" y="259"/>
                    <a:pt x="3677" y="259"/>
                    <a:pt x="3706" y="251"/>
                  </a:cubicBezTo>
                  <a:lnTo>
                    <a:pt x="3751" y="247"/>
                  </a:lnTo>
                  <a:lnTo>
                    <a:pt x="3768" y="242"/>
                  </a:lnTo>
                  <a:lnTo>
                    <a:pt x="3784" y="242"/>
                  </a:lnTo>
                  <a:cubicBezTo>
                    <a:pt x="3796" y="244"/>
                    <a:pt x="3808" y="244"/>
                    <a:pt x="3819" y="244"/>
                  </a:cubicBezTo>
                  <a:cubicBezTo>
                    <a:pt x="3847" y="244"/>
                    <a:pt x="3874" y="241"/>
                    <a:pt x="3903" y="238"/>
                  </a:cubicBezTo>
                  <a:cubicBezTo>
                    <a:pt x="3932" y="230"/>
                    <a:pt x="3948" y="210"/>
                    <a:pt x="3948" y="189"/>
                  </a:cubicBezTo>
                  <a:cubicBezTo>
                    <a:pt x="3948" y="169"/>
                    <a:pt x="3932" y="152"/>
                    <a:pt x="3907" y="128"/>
                  </a:cubicBezTo>
                  <a:cubicBezTo>
                    <a:pt x="3874" y="95"/>
                    <a:pt x="3833" y="66"/>
                    <a:pt x="3792" y="41"/>
                  </a:cubicBezTo>
                  <a:cubicBezTo>
                    <a:pt x="3784" y="41"/>
                    <a:pt x="3780" y="37"/>
                    <a:pt x="3772" y="33"/>
                  </a:cubicBezTo>
                  <a:lnTo>
                    <a:pt x="3751" y="29"/>
                  </a:lnTo>
                  <a:lnTo>
                    <a:pt x="3706" y="21"/>
                  </a:lnTo>
                  <a:cubicBezTo>
                    <a:pt x="3677" y="13"/>
                    <a:pt x="3645" y="9"/>
                    <a:pt x="3612" y="4"/>
                  </a:cubicBezTo>
                  <a:cubicBezTo>
                    <a:pt x="3571" y="0"/>
                    <a:pt x="3534" y="0"/>
                    <a:pt x="34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8" name="Google Shape;288;p40"/>
          <p:cNvGrpSpPr/>
          <p:nvPr/>
        </p:nvGrpSpPr>
        <p:grpSpPr>
          <a:xfrm>
            <a:off x="5660645" y="3577905"/>
            <a:ext cx="770109" cy="393727"/>
            <a:chOff x="1479675" y="3874625"/>
            <a:chExt cx="195350" cy="99875"/>
          </a:xfrm>
        </p:grpSpPr>
        <p:sp>
          <p:nvSpPr>
            <p:cNvPr id="289" name="Google Shape;289;p40"/>
            <p:cNvSpPr/>
            <p:nvPr/>
          </p:nvSpPr>
          <p:spPr>
            <a:xfrm>
              <a:off x="1482050" y="3875050"/>
              <a:ext cx="94900" cy="94900"/>
            </a:xfrm>
            <a:custGeom>
              <a:rect b="b" l="l" r="r" t="t"/>
              <a:pathLst>
                <a:path extrusionOk="0" h="3796" w="3796">
                  <a:moveTo>
                    <a:pt x="0" y="0"/>
                  </a:moveTo>
                  <a:lnTo>
                    <a:pt x="0" y="3796"/>
                  </a:lnTo>
                  <a:lnTo>
                    <a:pt x="3796" y="3796"/>
                  </a:lnTo>
                  <a:lnTo>
                    <a:pt x="379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40"/>
            <p:cNvSpPr/>
            <p:nvPr/>
          </p:nvSpPr>
          <p:spPr>
            <a:xfrm>
              <a:off x="1479675" y="3874625"/>
              <a:ext cx="98600" cy="99875"/>
            </a:xfrm>
            <a:custGeom>
              <a:rect b="b" l="l" r="r" t="t"/>
              <a:pathLst>
                <a:path extrusionOk="0" h="3995" w="3944">
                  <a:moveTo>
                    <a:pt x="3577" y="0"/>
                  </a:moveTo>
                  <a:cubicBezTo>
                    <a:pt x="3387" y="0"/>
                    <a:pt x="3201" y="19"/>
                    <a:pt x="3033" y="34"/>
                  </a:cubicBezTo>
                  <a:cubicBezTo>
                    <a:pt x="2939" y="42"/>
                    <a:pt x="2848" y="46"/>
                    <a:pt x="2754" y="46"/>
                  </a:cubicBezTo>
                  <a:cubicBezTo>
                    <a:pt x="2664" y="46"/>
                    <a:pt x="2569" y="42"/>
                    <a:pt x="2471" y="38"/>
                  </a:cubicBezTo>
                  <a:cubicBezTo>
                    <a:pt x="2274" y="30"/>
                    <a:pt x="2065" y="17"/>
                    <a:pt x="1851" y="17"/>
                  </a:cubicBezTo>
                  <a:lnTo>
                    <a:pt x="1236" y="22"/>
                  </a:lnTo>
                  <a:lnTo>
                    <a:pt x="79" y="9"/>
                  </a:lnTo>
                  <a:lnTo>
                    <a:pt x="66" y="1072"/>
                  </a:lnTo>
                  <a:cubicBezTo>
                    <a:pt x="66" y="1248"/>
                    <a:pt x="62" y="1421"/>
                    <a:pt x="62" y="1593"/>
                  </a:cubicBezTo>
                  <a:cubicBezTo>
                    <a:pt x="58" y="1753"/>
                    <a:pt x="50" y="1921"/>
                    <a:pt x="42" y="2085"/>
                  </a:cubicBezTo>
                  <a:cubicBezTo>
                    <a:pt x="29" y="2254"/>
                    <a:pt x="25" y="2430"/>
                    <a:pt x="25" y="2590"/>
                  </a:cubicBezTo>
                  <a:lnTo>
                    <a:pt x="25" y="3050"/>
                  </a:lnTo>
                  <a:cubicBezTo>
                    <a:pt x="25" y="3124"/>
                    <a:pt x="29" y="3197"/>
                    <a:pt x="25" y="3267"/>
                  </a:cubicBezTo>
                  <a:cubicBezTo>
                    <a:pt x="25" y="3333"/>
                    <a:pt x="25" y="3403"/>
                    <a:pt x="21" y="3464"/>
                  </a:cubicBezTo>
                  <a:cubicBezTo>
                    <a:pt x="17" y="3526"/>
                    <a:pt x="13" y="3587"/>
                    <a:pt x="9" y="3649"/>
                  </a:cubicBezTo>
                  <a:cubicBezTo>
                    <a:pt x="5" y="3735"/>
                    <a:pt x="1" y="3821"/>
                    <a:pt x="1" y="3907"/>
                  </a:cubicBezTo>
                  <a:lnTo>
                    <a:pt x="62" y="3911"/>
                  </a:lnTo>
                  <a:lnTo>
                    <a:pt x="333" y="3924"/>
                  </a:lnTo>
                  <a:lnTo>
                    <a:pt x="427" y="3928"/>
                  </a:lnTo>
                  <a:lnTo>
                    <a:pt x="518" y="3928"/>
                  </a:lnTo>
                  <a:lnTo>
                    <a:pt x="846" y="3936"/>
                  </a:lnTo>
                  <a:cubicBezTo>
                    <a:pt x="1051" y="3940"/>
                    <a:pt x="1228" y="3944"/>
                    <a:pt x="1371" y="3952"/>
                  </a:cubicBezTo>
                  <a:lnTo>
                    <a:pt x="1700" y="3952"/>
                  </a:lnTo>
                  <a:lnTo>
                    <a:pt x="2159" y="3969"/>
                  </a:lnTo>
                  <a:cubicBezTo>
                    <a:pt x="2241" y="3973"/>
                    <a:pt x="2319" y="3975"/>
                    <a:pt x="2393" y="3975"/>
                  </a:cubicBezTo>
                  <a:cubicBezTo>
                    <a:pt x="2467" y="3975"/>
                    <a:pt x="2537" y="3973"/>
                    <a:pt x="2602" y="3969"/>
                  </a:cubicBezTo>
                  <a:cubicBezTo>
                    <a:pt x="2734" y="3965"/>
                    <a:pt x="2853" y="3965"/>
                    <a:pt x="2955" y="3965"/>
                  </a:cubicBezTo>
                  <a:cubicBezTo>
                    <a:pt x="3058" y="3969"/>
                    <a:pt x="3156" y="3973"/>
                    <a:pt x="3251" y="3977"/>
                  </a:cubicBezTo>
                  <a:cubicBezTo>
                    <a:pt x="3402" y="3987"/>
                    <a:pt x="3538" y="3995"/>
                    <a:pt x="3643" y="3995"/>
                  </a:cubicBezTo>
                  <a:cubicBezTo>
                    <a:pt x="3665" y="3995"/>
                    <a:pt x="3686" y="3994"/>
                    <a:pt x="3706" y="3993"/>
                  </a:cubicBezTo>
                  <a:cubicBezTo>
                    <a:pt x="3817" y="3989"/>
                    <a:pt x="3878" y="3981"/>
                    <a:pt x="3882" y="3961"/>
                  </a:cubicBezTo>
                  <a:cubicBezTo>
                    <a:pt x="3891" y="3936"/>
                    <a:pt x="3841" y="3916"/>
                    <a:pt x="3747" y="3887"/>
                  </a:cubicBezTo>
                  <a:cubicBezTo>
                    <a:pt x="3608" y="3846"/>
                    <a:pt x="3468" y="3809"/>
                    <a:pt x="3324" y="3784"/>
                  </a:cubicBezTo>
                  <a:cubicBezTo>
                    <a:pt x="3230" y="3764"/>
                    <a:pt x="3119" y="3743"/>
                    <a:pt x="2996" y="3731"/>
                  </a:cubicBezTo>
                  <a:cubicBezTo>
                    <a:pt x="2869" y="3719"/>
                    <a:pt x="2738" y="3714"/>
                    <a:pt x="2602" y="3710"/>
                  </a:cubicBezTo>
                  <a:cubicBezTo>
                    <a:pt x="2467" y="3706"/>
                    <a:pt x="2331" y="3702"/>
                    <a:pt x="2204" y="3694"/>
                  </a:cubicBezTo>
                  <a:cubicBezTo>
                    <a:pt x="2061" y="3686"/>
                    <a:pt x="1901" y="3678"/>
                    <a:pt x="1741" y="3673"/>
                  </a:cubicBezTo>
                  <a:lnTo>
                    <a:pt x="1400" y="3661"/>
                  </a:lnTo>
                  <a:cubicBezTo>
                    <a:pt x="1252" y="3657"/>
                    <a:pt x="1072" y="3653"/>
                    <a:pt x="858" y="3653"/>
                  </a:cubicBezTo>
                  <a:lnTo>
                    <a:pt x="526" y="3649"/>
                  </a:lnTo>
                  <a:lnTo>
                    <a:pt x="276" y="3649"/>
                  </a:lnTo>
                  <a:lnTo>
                    <a:pt x="263" y="3645"/>
                  </a:lnTo>
                  <a:lnTo>
                    <a:pt x="259" y="3641"/>
                  </a:lnTo>
                  <a:cubicBezTo>
                    <a:pt x="259" y="3632"/>
                    <a:pt x="263" y="3628"/>
                    <a:pt x="263" y="3620"/>
                  </a:cubicBezTo>
                  <a:lnTo>
                    <a:pt x="263" y="3608"/>
                  </a:lnTo>
                  <a:lnTo>
                    <a:pt x="263" y="3567"/>
                  </a:lnTo>
                  <a:lnTo>
                    <a:pt x="267" y="3476"/>
                  </a:lnTo>
                  <a:cubicBezTo>
                    <a:pt x="272" y="3329"/>
                    <a:pt x="272" y="3169"/>
                    <a:pt x="267" y="3021"/>
                  </a:cubicBezTo>
                  <a:cubicBezTo>
                    <a:pt x="263" y="2873"/>
                    <a:pt x="263" y="2717"/>
                    <a:pt x="259" y="2557"/>
                  </a:cubicBezTo>
                  <a:cubicBezTo>
                    <a:pt x="255" y="2401"/>
                    <a:pt x="259" y="2250"/>
                    <a:pt x="263" y="2085"/>
                  </a:cubicBezTo>
                  <a:cubicBezTo>
                    <a:pt x="267" y="1921"/>
                    <a:pt x="276" y="1745"/>
                    <a:pt x="276" y="1560"/>
                  </a:cubicBezTo>
                  <a:cubicBezTo>
                    <a:pt x="272" y="1388"/>
                    <a:pt x="272" y="1211"/>
                    <a:pt x="272" y="1035"/>
                  </a:cubicBezTo>
                  <a:cubicBezTo>
                    <a:pt x="267" y="871"/>
                    <a:pt x="267" y="703"/>
                    <a:pt x="267" y="534"/>
                  </a:cubicBezTo>
                  <a:lnTo>
                    <a:pt x="267" y="280"/>
                  </a:lnTo>
                  <a:lnTo>
                    <a:pt x="267" y="202"/>
                  </a:lnTo>
                  <a:lnTo>
                    <a:pt x="267" y="194"/>
                  </a:lnTo>
                  <a:lnTo>
                    <a:pt x="378" y="194"/>
                  </a:lnTo>
                  <a:lnTo>
                    <a:pt x="674" y="190"/>
                  </a:lnTo>
                  <a:lnTo>
                    <a:pt x="1277" y="186"/>
                  </a:lnTo>
                  <a:cubicBezTo>
                    <a:pt x="1486" y="177"/>
                    <a:pt x="1691" y="173"/>
                    <a:pt x="1888" y="169"/>
                  </a:cubicBezTo>
                  <a:cubicBezTo>
                    <a:pt x="2081" y="169"/>
                    <a:pt x="2278" y="182"/>
                    <a:pt x="2483" y="190"/>
                  </a:cubicBezTo>
                  <a:cubicBezTo>
                    <a:pt x="2582" y="198"/>
                    <a:pt x="2684" y="198"/>
                    <a:pt x="2791" y="198"/>
                  </a:cubicBezTo>
                  <a:cubicBezTo>
                    <a:pt x="2898" y="198"/>
                    <a:pt x="3000" y="190"/>
                    <a:pt x="3099" y="182"/>
                  </a:cubicBezTo>
                  <a:cubicBezTo>
                    <a:pt x="3252" y="168"/>
                    <a:pt x="3405" y="160"/>
                    <a:pt x="3558" y="160"/>
                  </a:cubicBezTo>
                  <a:cubicBezTo>
                    <a:pt x="3589" y="160"/>
                    <a:pt x="3621" y="160"/>
                    <a:pt x="3653" y="161"/>
                  </a:cubicBezTo>
                  <a:lnTo>
                    <a:pt x="3710" y="161"/>
                  </a:lnTo>
                  <a:cubicBezTo>
                    <a:pt x="3718" y="161"/>
                    <a:pt x="3727" y="165"/>
                    <a:pt x="3731" y="165"/>
                  </a:cubicBezTo>
                  <a:cubicBezTo>
                    <a:pt x="3731" y="182"/>
                    <a:pt x="3722" y="190"/>
                    <a:pt x="3722" y="202"/>
                  </a:cubicBezTo>
                  <a:lnTo>
                    <a:pt x="3722" y="214"/>
                  </a:lnTo>
                  <a:lnTo>
                    <a:pt x="3722" y="251"/>
                  </a:lnTo>
                  <a:lnTo>
                    <a:pt x="3722" y="333"/>
                  </a:lnTo>
                  <a:cubicBezTo>
                    <a:pt x="3714" y="522"/>
                    <a:pt x="3714" y="703"/>
                    <a:pt x="3718" y="879"/>
                  </a:cubicBezTo>
                  <a:cubicBezTo>
                    <a:pt x="3722" y="1051"/>
                    <a:pt x="3722" y="1211"/>
                    <a:pt x="3722" y="1371"/>
                  </a:cubicBezTo>
                  <a:cubicBezTo>
                    <a:pt x="3722" y="1540"/>
                    <a:pt x="3727" y="1696"/>
                    <a:pt x="3731" y="1843"/>
                  </a:cubicBezTo>
                  <a:cubicBezTo>
                    <a:pt x="3735" y="1991"/>
                    <a:pt x="3735" y="2131"/>
                    <a:pt x="3735" y="2258"/>
                  </a:cubicBezTo>
                  <a:cubicBezTo>
                    <a:pt x="3731" y="2385"/>
                    <a:pt x="3727" y="2508"/>
                    <a:pt x="3722" y="2631"/>
                  </a:cubicBezTo>
                  <a:cubicBezTo>
                    <a:pt x="3714" y="2754"/>
                    <a:pt x="3714" y="2877"/>
                    <a:pt x="3714" y="2984"/>
                  </a:cubicBezTo>
                  <a:cubicBezTo>
                    <a:pt x="3718" y="3087"/>
                    <a:pt x="3722" y="3181"/>
                    <a:pt x="3727" y="3267"/>
                  </a:cubicBezTo>
                  <a:cubicBezTo>
                    <a:pt x="3747" y="3612"/>
                    <a:pt x="3776" y="3813"/>
                    <a:pt x="3829" y="3813"/>
                  </a:cubicBezTo>
                  <a:cubicBezTo>
                    <a:pt x="3878" y="3813"/>
                    <a:pt x="3903" y="3616"/>
                    <a:pt x="3911" y="3271"/>
                  </a:cubicBezTo>
                  <a:cubicBezTo>
                    <a:pt x="3915" y="3185"/>
                    <a:pt x="3915" y="3078"/>
                    <a:pt x="3915" y="2984"/>
                  </a:cubicBezTo>
                  <a:cubicBezTo>
                    <a:pt x="3915" y="2890"/>
                    <a:pt x="3923" y="2783"/>
                    <a:pt x="3928" y="2664"/>
                  </a:cubicBezTo>
                  <a:cubicBezTo>
                    <a:pt x="3932" y="2541"/>
                    <a:pt x="3940" y="2414"/>
                    <a:pt x="3944" y="2262"/>
                  </a:cubicBezTo>
                  <a:cubicBezTo>
                    <a:pt x="3944" y="2114"/>
                    <a:pt x="3940" y="1971"/>
                    <a:pt x="3932" y="1815"/>
                  </a:cubicBezTo>
                  <a:cubicBezTo>
                    <a:pt x="3928" y="1663"/>
                    <a:pt x="3919" y="1507"/>
                    <a:pt x="3919" y="1355"/>
                  </a:cubicBezTo>
                  <a:cubicBezTo>
                    <a:pt x="3915" y="1183"/>
                    <a:pt x="3911" y="1015"/>
                    <a:pt x="3903" y="842"/>
                  </a:cubicBezTo>
                  <a:cubicBezTo>
                    <a:pt x="3895" y="670"/>
                    <a:pt x="3891" y="502"/>
                    <a:pt x="3895" y="329"/>
                  </a:cubicBezTo>
                  <a:cubicBezTo>
                    <a:pt x="3895" y="227"/>
                    <a:pt x="3899" y="120"/>
                    <a:pt x="3903" y="1"/>
                  </a:cubicBezTo>
                  <a:lnTo>
                    <a:pt x="3632" y="1"/>
                  </a:lnTo>
                  <a:cubicBezTo>
                    <a:pt x="3614" y="1"/>
                    <a:pt x="3595" y="0"/>
                    <a:pt x="35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40"/>
            <p:cNvSpPr/>
            <p:nvPr/>
          </p:nvSpPr>
          <p:spPr>
            <a:xfrm>
              <a:off x="1576200" y="3922450"/>
              <a:ext cx="98825" cy="25"/>
            </a:xfrm>
            <a:custGeom>
              <a:rect b="b" l="l" r="r" t="t"/>
              <a:pathLst>
                <a:path extrusionOk="0" h="1" w="3953">
                  <a:moveTo>
                    <a:pt x="3952" y="0"/>
                  </a:moveTo>
                  <a:lnTo>
                    <a:pt x="1" y="0"/>
                  </a:lnTo>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40"/>
            <p:cNvSpPr/>
            <p:nvPr/>
          </p:nvSpPr>
          <p:spPr>
            <a:xfrm>
              <a:off x="1576200" y="3918650"/>
              <a:ext cx="98725" cy="7650"/>
            </a:xfrm>
            <a:custGeom>
              <a:rect b="b" l="l" r="r" t="t"/>
              <a:pathLst>
                <a:path extrusionOk="0" h="306" w="3949">
                  <a:moveTo>
                    <a:pt x="3501" y="0"/>
                  </a:moveTo>
                  <a:cubicBezTo>
                    <a:pt x="3460" y="4"/>
                    <a:pt x="3423" y="9"/>
                    <a:pt x="3382" y="9"/>
                  </a:cubicBezTo>
                  <a:lnTo>
                    <a:pt x="3152" y="25"/>
                  </a:lnTo>
                  <a:cubicBezTo>
                    <a:pt x="3095" y="37"/>
                    <a:pt x="3033" y="41"/>
                    <a:pt x="2976" y="45"/>
                  </a:cubicBezTo>
                  <a:cubicBezTo>
                    <a:pt x="2943" y="41"/>
                    <a:pt x="2910" y="33"/>
                    <a:pt x="2869" y="29"/>
                  </a:cubicBezTo>
                  <a:cubicBezTo>
                    <a:pt x="2832" y="29"/>
                    <a:pt x="2791" y="29"/>
                    <a:pt x="2750" y="37"/>
                  </a:cubicBezTo>
                  <a:cubicBezTo>
                    <a:pt x="2713" y="45"/>
                    <a:pt x="2672" y="50"/>
                    <a:pt x="2631" y="54"/>
                  </a:cubicBezTo>
                  <a:cubicBezTo>
                    <a:pt x="2590" y="50"/>
                    <a:pt x="2549" y="41"/>
                    <a:pt x="2512" y="29"/>
                  </a:cubicBezTo>
                  <a:cubicBezTo>
                    <a:pt x="2488" y="25"/>
                    <a:pt x="2463" y="21"/>
                    <a:pt x="2442" y="21"/>
                  </a:cubicBezTo>
                  <a:lnTo>
                    <a:pt x="2373" y="25"/>
                  </a:lnTo>
                  <a:lnTo>
                    <a:pt x="2237" y="33"/>
                  </a:lnTo>
                  <a:lnTo>
                    <a:pt x="2098" y="41"/>
                  </a:lnTo>
                  <a:cubicBezTo>
                    <a:pt x="2077" y="45"/>
                    <a:pt x="2048" y="45"/>
                    <a:pt x="2024" y="50"/>
                  </a:cubicBezTo>
                  <a:lnTo>
                    <a:pt x="1954" y="58"/>
                  </a:lnTo>
                  <a:cubicBezTo>
                    <a:pt x="1929" y="62"/>
                    <a:pt x="1905" y="66"/>
                    <a:pt x="1884" y="66"/>
                  </a:cubicBezTo>
                  <a:lnTo>
                    <a:pt x="1810" y="66"/>
                  </a:lnTo>
                  <a:lnTo>
                    <a:pt x="1667" y="70"/>
                  </a:lnTo>
                  <a:lnTo>
                    <a:pt x="1507" y="74"/>
                  </a:lnTo>
                  <a:lnTo>
                    <a:pt x="1347" y="82"/>
                  </a:lnTo>
                  <a:cubicBezTo>
                    <a:pt x="1298" y="82"/>
                    <a:pt x="1244" y="78"/>
                    <a:pt x="1195" y="78"/>
                  </a:cubicBezTo>
                  <a:lnTo>
                    <a:pt x="1117" y="74"/>
                  </a:lnTo>
                  <a:cubicBezTo>
                    <a:pt x="1092" y="74"/>
                    <a:pt x="1068" y="78"/>
                    <a:pt x="1043" y="82"/>
                  </a:cubicBezTo>
                  <a:cubicBezTo>
                    <a:pt x="1015" y="87"/>
                    <a:pt x="986" y="91"/>
                    <a:pt x="957" y="91"/>
                  </a:cubicBezTo>
                  <a:cubicBezTo>
                    <a:pt x="939" y="91"/>
                    <a:pt x="921" y="90"/>
                    <a:pt x="904" y="86"/>
                  </a:cubicBezTo>
                  <a:cubicBezTo>
                    <a:pt x="859" y="70"/>
                    <a:pt x="813" y="58"/>
                    <a:pt x="764" y="50"/>
                  </a:cubicBezTo>
                  <a:cubicBezTo>
                    <a:pt x="719" y="50"/>
                    <a:pt x="678" y="50"/>
                    <a:pt x="633" y="58"/>
                  </a:cubicBezTo>
                  <a:cubicBezTo>
                    <a:pt x="612" y="62"/>
                    <a:pt x="592" y="62"/>
                    <a:pt x="571" y="62"/>
                  </a:cubicBezTo>
                  <a:lnTo>
                    <a:pt x="305" y="62"/>
                  </a:lnTo>
                  <a:cubicBezTo>
                    <a:pt x="239" y="62"/>
                    <a:pt x="186" y="66"/>
                    <a:pt x="145" y="70"/>
                  </a:cubicBezTo>
                  <a:cubicBezTo>
                    <a:pt x="108" y="70"/>
                    <a:pt x="71" y="78"/>
                    <a:pt x="42" y="95"/>
                  </a:cubicBezTo>
                  <a:cubicBezTo>
                    <a:pt x="17" y="107"/>
                    <a:pt x="1" y="128"/>
                    <a:pt x="1" y="152"/>
                  </a:cubicBezTo>
                  <a:cubicBezTo>
                    <a:pt x="1" y="181"/>
                    <a:pt x="17" y="201"/>
                    <a:pt x="38" y="214"/>
                  </a:cubicBezTo>
                  <a:cubicBezTo>
                    <a:pt x="71" y="234"/>
                    <a:pt x="104" y="251"/>
                    <a:pt x="140" y="259"/>
                  </a:cubicBezTo>
                  <a:cubicBezTo>
                    <a:pt x="194" y="267"/>
                    <a:pt x="251" y="271"/>
                    <a:pt x="305" y="271"/>
                  </a:cubicBezTo>
                  <a:cubicBezTo>
                    <a:pt x="324" y="272"/>
                    <a:pt x="343" y="273"/>
                    <a:pt x="363" y="273"/>
                  </a:cubicBezTo>
                  <a:cubicBezTo>
                    <a:pt x="412" y="273"/>
                    <a:pt x="463" y="270"/>
                    <a:pt x="518" y="267"/>
                  </a:cubicBezTo>
                  <a:lnTo>
                    <a:pt x="579" y="263"/>
                  </a:lnTo>
                  <a:cubicBezTo>
                    <a:pt x="600" y="263"/>
                    <a:pt x="625" y="259"/>
                    <a:pt x="645" y="255"/>
                  </a:cubicBezTo>
                  <a:cubicBezTo>
                    <a:pt x="686" y="242"/>
                    <a:pt x="727" y="238"/>
                    <a:pt x="772" y="234"/>
                  </a:cubicBezTo>
                  <a:cubicBezTo>
                    <a:pt x="813" y="238"/>
                    <a:pt x="854" y="255"/>
                    <a:pt x="908" y="263"/>
                  </a:cubicBezTo>
                  <a:cubicBezTo>
                    <a:pt x="957" y="263"/>
                    <a:pt x="1010" y="259"/>
                    <a:pt x="1060" y="242"/>
                  </a:cubicBezTo>
                  <a:cubicBezTo>
                    <a:pt x="1080" y="238"/>
                    <a:pt x="1105" y="234"/>
                    <a:pt x="1129" y="234"/>
                  </a:cubicBezTo>
                  <a:lnTo>
                    <a:pt x="1359" y="234"/>
                  </a:lnTo>
                  <a:cubicBezTo>
                    <a:pt x="1412" y="230"/>
                    <a:pt x="1466" y="226"/>
                    <a:pt x="1515" y="226"/>
                  </a:cubicBezTo>
                  <a:lnTo>
                    <a:pt x="1675" y="234"/>
                  </a:lnTo>
                  <a:lnTo>
                    <a:pt x="1823" y="242"/>
                  </a:lnTo>
                  <a:lnTo>
                    <a:pt x="1893" y="247"/>
                  </a:lnTo>
                  <a:cubicBezTo>
                    <a:pt x="1901" y="248"/>
                    <a:pt x="1909" y="248"/>
                    <a:pt x="1917" y="248"/>
                  </a:cubicBezTo>
                  <a:cubicBezTo>
                    <a:pt x="1934" y="248"/>
                    <a:pt x="1950" y="247"/>
                    <a:pt x="1966" y="247"/>
                  </a:cubicBezTo>
                  <a:lnTo>
                    <a:pt x="2036" y="242"/>
                  </a:lnTo>
                  <a:lnTo>
                    <a:pt x="2106" y="242"/>
                  </a:lnTo>
                  <a:lnTo>
                    <a:pt x="2245" y="247"/>
                  </a:lnTo>
                  <a:lnTo>
                    <a:pt x="2451" y="247"/>
                  </a:lnTo>
                  <a:cubicBezTo>
                    <a:pt x="2471" y="247"/>
                    <a:pt x="2492" y="251"/>
                    <a:pt x="2508" y="259"/>
                  </a:cubicBezTo>
                  <a:cubicBezTo>
                    <a:pt x="2553" y="275"/>
                    <a:pt x="2598" y="288"/>
                    <a:pt x="2643" y="292"/>
                  </a:cubicBezTo>
                  <a:cubicBezTo>
                    <a:pt x="2684" y="292"/>
                    <a:pt x="2725" y="283"/>
                    <a:pt x="2762" y="283"/>
                  </a:cubicBezTo>
                  <a:cubicBezTo>
                    <a:pt x="2781" y="281"/>
                    <a:pt x="2799" y="280"/>
                    <a:pt x="2818" y="280"/>
                  </a:cubicBezTo>
                  <a:cubicBezTo>
                    <a:pt x="2836" y="280"/>
                    <a:pt x="2855" y="281"/>
                    <a:pt x="2873" y="283"/>
                  </a:cubicBezTo>
                  <a:cubicBezTo>
                    <a:pt x="2902" y="292"/>
                    <a:pt x="2939" y="300"/>
                    <a:pt x="2976" y="304"/>
                  </a:cubicBezTo>
                  <a:cubicBezTo>
                    <a:pt x="2992" y="305"/>
                    <a:pt x="3009" y="306"/>
                    <a:pt x="3025" y="306"/>
                  </a:cubicBezTo>
                  <a:cubicBezTo>
                    <a:pt x="3070" y="306"/>
                    <a:pt x="3115" y="302"/>
                    <a:pt x="3160" y="296"/>
                  </a:cubicBezTo>
                  <a:lnTo>
                    <a:pt x="3382" y="292"/>
                  </a:lnTo>
                  <a:cubicBezTo>
                    <a:pt x="3423" y="292"/>
                    <a:pt x="3464" y="283"/>
                    <a:pt x="3505" y="275"/>
                  </a:cubicBezTo>
                  <a:cubicBezTo>
                    <a:pt x="3542" y="271"/>
                    <a:pt x="3575" y="267"/>
                    <a:pt x="3612" y="263"/>
                  </a:cubicBezTo>
                  <a:cubicBezTo>
                    <a:pt x="3645" y="259"/>
                    <a:pt x="3677" y="259"/>
                    <a:pt x="3710" y="251"/>
                  </a:cubicBezTo>
                  <a:lnTo>
                    <a:pt x="3751" y="247"/>
                  </a:lnTo>
                  <a:lnTo>
                    <a:pt x="3772" y="242"/>
                  </a:lnTo>
                  <a:lnTo>
                    <a:pt x="3788" y="242"/>
                  </a:lnTo>
                  <a:cubicBezTo>
                    <a:pt x="3800" y="244"/>
                    <a:pt x="3812" y="244"/>
                    <a:pt x="3823" y="244"/>
                  </a:cubicBezTo>
                  <a:cubicBezTo>
                    <a:pt x="3851" y="244"/>
                    <a:pt x="3878" y="241"/>
                    <a:pt x="3907" y="238"/>
                  </a:cubicBezTo>
                  <a:cubicBezTo>
                    <a:pt x="3936" y="230"/>
                    <a:pt x="3948" y="210"/>
                    <a:pt x="3948" y="189"/>
                  </a:cubicBezTo>
                  <a:cubicBezTo>
                    <a:pt x="3948" y="169"/>
                    <a:pt x="3936" y="152"/>
                    <a:pt x="3911" y="128"/>
                  </a:cubicBezTo>
                  <a:cubicBezTo>
                    <a:pt x="3874" y="95"/>
                    <a:pt x="3837" y="66"/>
                    <a:pt x="3796" y="41"/>
                  </a:cubicBezTo>
                  <a:cubicBezTo>
                    <a:pt x="3788" y="41"/>
                    <a:pt x="3780" y="37"/>
                    <a:pt x="3776" y="33"/>
                  </a:cubicBezTo>
                  <a:lnTo>
                    <a:pt x="3751" y="29"/>
                  </a:lnTo>
                  <a:lnTo>
                    <a:pt x="3710" y="21"/>
                  </a:lnTo>
                  <a:cubicBezTo>
                    <a:pt x="3677" y="13"/>
                    <a:pt x="3649" y="9"/>
                    <a:pt x="3612" y="4"/>
                  </a:cubicBezTo>
                  <a:cubicBezTo>
                    <a:pt x="3575" y="0"/>
                    <a:pt x="3538" y="0"/>
                    <a:pt x="35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3" name="Google Shape;293;p40"/>
          <p:cNvSpPr txBox="1"/>
          <p:nvPr>
            <p:ph idx="4294967295" type="ctrTitle"/>
          </p:nvPr>
        </p:nvSpPr>
        <p:spPr>
          <a:xfrm>
            <a:off x="5653862" y="1681138"/>
            <a:ext cx="595800" cy="48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03</a:t>
            </a:r>
            <a:endParaRPr sz="2000">
              <a:solidFill>
                <a:schemeClr val="dk1"/>
              </a:solidFill>
            </a:endParaRPr>
          </a:p>
        </p:txBody>
      </p:sp>
      <p:sp>
        <p:nvSpPr>
          <p:cNvPr id="294" name="Google Shape;294;p40"/>
          <p:cNvSpPr txBox="1"/>
          <p:nvPr>
            <p:ph idx="4294967295" type="ctrTitle"/>
          </p:nvPr>
        </p:nvSpPr>
        <p:spPr>
          <a:xfrm>
            <a:off x="5572423" y="3518179"/>
            <a:ext cx="595800" cy="48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04</a:t>
            </a:r>
            <a:endParaRPr sz="2000">
              <a:solidFill>
                <a:schemeClr val="dk1"/>
              </a:solidFill>
            </a:endParaRPr>
          </a:p>
        </p:txBody>
      </p:sp>
      <p:sp>
        <p:nvSpPr>
          <p:cNvPr id="295" name="Google Shape;295;p40"/>
          <p:cNvSpPr txBox="1"/>
          <p:nvPr>
            <p:ph idx="4294967295" type="ctrTitle"/>
          </p:nvPr>
        </p:nvSpPr>
        <p:spPr>
          <a:xfrm>
            <a:off x="3052809" y="1316425"/>
            <a:ext cx="453900" cy="48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01</a:t>
            </a:r>
            <a:endParaRPr sz="2000">
              <a:solidFill>
                <a:schemeClr val="dk1"/>
              </a:solidFill>
            </a:endParaRPr>
          </a:p>
        </p:txBody>
      </p:sp>
      <p:sp>
        <p:nvSpPr>
          <p:cNvPr id="296" name="Google Shape;296;p40"/>
          <p:cNvSpPr txBox="1"/>
          <p:nvPr>
            <p:ph idx="4294967295" type="ctrTitle"/>
          </p:nvPr>
        </p:nvSpPr>
        <p:spPr>
          <a:xfrm>
            <a:off x="3041373" y="3037375"/>
            <a:ext cx="595800" cy="48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02</a:t>
            </a:r>
            <a:endParaRPr sz="20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1"/>
          <p:cNvSpPr txBox="1"/>
          <p:nvPr>
            <p:ph type="ctrTitle"/>
          </p:nvPr>
        </p:nvSpPr>
        <p:spPr>
          <a:xfrm>
            <a:off x="1015324" y="1641050"/>
            <a:ext cx="2551800" cy="421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400">
                <a:latin typeface="Livvic"/>
                <a:ea typeface="Livvic"/>
                <a:cs typeface="Livvic"/>
                <a:sym typeface="Livvic"/>
              </a:rPr>
              <a:t>Automatic Auditory Brainstem Response (aABR)</a:t>
            </a:r>
            <a:endParaRPr sz="2500"/>
          </a:p>
        </p:txBody>
      </p:sp>
      <p:sp>
        <p:nvSpPr>
          <p:cNvPr id="302" name="Google Shape;302;p41"/>
          <p:cNvSpPr txBox="1"/>
          <p:nvPr>
            <p:ph idx="1" type="subTitle"/>
          </p:nvPr>
        </p:nvSpPr>
        <p:spPr>
          <a:xfrm>
            <a:off x="1213329" y="2062255"/>
            <a:ext cx="2155800" cy="577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000"/>
              <a:t>Performed at some hospitals during NBHS, this assesses the auditory system from outer ear to brainstem</a:t>
            </a:r>
            <a:endParaRPr sz="1000"/>
          </a:p>
        </p:txBody>
      </p:sp>
      <p:sp>
        <p:nvSpPr>
          <p:cNvPr id="303" name="Google Shape;303;p41"/>
          <p:cNvSpPr txBox="1"/>
          <p:nvPr>
            <p:ph idx="2" type="ctrTitle"/>
          </p:nvPr>
        </p:nvSpPr>
        <p:spPr>
          <a:xfrm>
            <a:off x="3521526" y="1641038"/>
            <a:ext cx="2056200" cy="421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400">
                <a:latin typeface="Livvic"/>
                <a:ea typeface="Livvic"/>
                <a:cs typeface="Livvic"/>
                <a:sym typeface="Livvic"/>
              </a:rPr>
              <a:t>ABR</a:t>
            </a:r>
            <a:endParaRPr/>
          </a:p>
        </p:txBody>
      </p:sp>
      <p:sp>
        <p:nvSpPr>
          <p:cNvPr id="304" name="Google Shape;304;p41"/>
          <p:cNvSpPr txBox="1"/>
          <p:nvPr>
            <p:ph idx="3" type="subTitle"/>
          </p:nvPr>
        </p:nvSpPr>
        <p:spPr>
          <a:xfrm>
            <a:off x="3471726" y="2062255"/>
            <a:ext cx="2155800" cy="577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000"/>
              <a:t>Performed at hospital or clinical setting, ABR is an objective measure of hearing thresholds.  Can be done in natural sleep or sedated.</a:t>
            </a:r>
            <a:endParaRPr sz="1000"/>
          </a:p>
        </p:txBody>
      </p:sp>
      <p:sp>
        <p:nvSpPr>
          <p:cNvPr id="305" name="Google Shape;305;p41"/>
          <p:cNvSpPr txBox="1"/>
          <p:nvPr>
            <p:ph idx="4" type="ctrTitle"/>
          </p:nvPr>
        </p:nvSpPr>
        <p:spPr>
          <a:xfrm>
            <a:off x="5829726" y="1641038"/>
            <a:ext cx="2056200" cy="421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400">
                <a:solidFill>
                  <a:srgbClr val="431C67"/>
                </a:solidFill>
                <a:latin typeface="Livvic"/>
                <a:ea typeface="Livvic"/>
                <a:cs typeface="Livvic"/>
                <a:sym typeface="Livvic"/>
              </a:rPr>
              <a:t>OAEs</a:t>
            </a:r>
            <a:endParaRPr sz="2500"/>
          </a:p>
        </p:txBody>
      </p:sp>
      <p:sp>
        <p:nvSpPr>
          <p:cNvPr id="306" name="Google Shape;306;p41"/>
          <p:cNvSpPr txBox="1"/>
          <p:nvPr>
            <p:ph idx="5" type="subTitle"/>
          </p:nvPr>
        </p:nvSpPr>
        <p:spPr>
          <a:xfrm>
            <a:off x="5779926" y="2062255"/>
            <a:ext cx="2155800" cy="577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000"/>
              <a:t>Objective measurement of cochlear outer hair cell function</a:t>
            </a:r>
            <a:endParaRPr sz="1000"/>
          </a:p>
        </p:txBody>
      </p:sp>
      <p:sp>
        <p:nvSpPr>
          <p:cNvPr id="307" name="Google Shape;307;p41"/>
          <p:cNvSpPr txBox="1"/>
          <p:nvPr>
            <p:ph idx="6" type="ctrTitle"/>
          </p:nvPr>
        </p:nvSpPr>
        <p:spPr>
          <a:xfrm>
            <a:off x="1263129" y="3011388"/>
            <a:ext cx="2056200" cy="421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400">
                <a:solidFill>
                  <a:srgbClr val="431C67"/>
                </a:solidFill>
                <a:latin typeface="Livvic"/>
                <a:ea typeface="Livvic"/>
                <a:cs typeface="Livvic"/>
                <a:sym typeface="Livvic"/>
              </a:rPr>
              <a:t>Behavioral Observation Audiometry</a:t>
            </a:r>
            <a:endParaRPr sz="1400"/>
          </a:p>
        </p:txBody>
      </p:sp>
      <p:sp>
        <p:nvSpPr>
          <p:cNvPr id="308" name="Google Shape;308;p41"/>
          <p:cNvSpPr txBox="1"/>
          <p:nvPr>
            <p:ph idx="7" type="subTitle"/>
          </p:nvPr>
        </p:nvSpPr>
        <p:spPr>
          <a:xfrm>
            <a:off x="1315929" y="3432597"/>
            <a:ext cx="2155800" cy="57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G</a:t>
            </a:r>
            <a:r>
              <a:rPr lang="en" sz="1000"/>
              <a:t>enerally for younger children or cognitively impaired - look for changes to behavior when a sound is presented (e.g. eyes widening, cessation of suckling if nursing, startle response, etc.)</a:t>
            </a:r>
            <a:endParaRPr sz="1000"/>
          </a:p>
        </p:txBody>
      </p:sp>
      <p:sp>
        <p:nvSpPr>
          <p:cNvPr id="309" name="Google Shape;309;p41"/>
          <p:cNvSpPr txBox="1"/>
          <p:nvPr>
            <p:ph idx="8" type="ctrTitle"/>
          </p:nvPr>
        </p:nvSpPr>
        <p:spPr>
          <a:xfrm>
            <a:off x="3521526" y="3011400"/>
            <a:ext cx="2056200" cy="421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400">
                <a:latin typeface="Livvic"/>
                <a:ea typeface="Livvic"/>
                <a:cs typeface="Livvic"/>
                <a:sym typeface="Livvic"/>
              </a:rPr>
              <a:t>Conditioned Play Audiometry</a:t>
            </a:r>
            <a:endParaRPr sz="1400">
              <a:latin typeface="Livvic"/>
              <a:ea typeface="Livvic"/>
              <a:cs typeface="Livvic"/>
              <a:sym typeface="Livvic"/>
            </a:endParaRPr>
          </a:p>
        </p:txBody>
      </p:sp>
      <p:sp>
        <p:nvSpPr>
          <p:cNvPr id="310" name="Google Shape;310;p41"/>
          <p:cNvSpPr txBox="1"/>
          <p:nvPr>
            <p:ph idx="9" type="subTitle"/>
          </p:nvPr>
        </p:nvSpPr>
        <p:spPr>
          <a:xfrm>
            <a:off x="3547925" y="3432601"/>
            <a:ext cx="2155800" cy="95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F</a:t>
            </a:r>
            <a:r>
              <a:rPr lang="en" sz="1000"/>
              <a:t>or older children - using blocks or some other game, condition the child to perform a task every time a sound is heard</a:t>
            </a:r>
            <a:endParaRPr sz="1000"/>
          </a:p>
          <a:p>
            <a:pPr indent="0" lvl="0" marL="0" rtl="0" algn="ctr">
              <a:spcBef>
                <a:spcPts val="0"/>
              </a:spcBef>
              <a:spcAft>
                <a:spcPts val="1600"/>
              </a:spcAft>
              <a:buNone/>
            </a:pPr>
            <a:r>
              <a:t/>
            </a:r>
            <a:endParaRPr sz="1500"/>
          </a:p>
        </p:txBody>
      </p:sp>
      <p:sp>
        <p:nvSpPr>
          <p:cNvPr id="311" name="Google Shape;311;p41"/>
          <p:cNvSpPr txBox="1"/>
          <p:nvPr>
            <p:ph idx="13" type="ctrTitle"/>
          </p:nvPr>
        </p:nvSpPr>
        <p:spPr>
          <a:xfrm>
            <a:off x="5779926" y="2747000"/>
            <a:ext cx="2056200" cy="421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400">
                <a:latin typeface="Livvic"/>
                <a:ea typeface="Livvic"/>
                <a:cs typeface="Livvic"/>
                <a:sym typeface="Livvic"/>
              </a:rPr>
              <a:t>Tympanometry</a:t>
            </a:r>
            <a:endParaRPr sz="1400">
              <a:latin typeface="Livvic"/>
              <a:ea typeface="Livvic"/>
              <a:cs typeface="Livvic"/>
              <a:sym typeface="Livvic"/>
            </a:endParaRPr>
          </a:p>
        </p:txBody>
      </p:sp>
      <p:sp>
        <p:nvSpPr>
          <p:cNvPr id="312" name="Google Shape;312;p41"/>
          <p:cNvSpPr txBox="1"/>
          <p:nvPr>
            <p:ph idx="14" type="subTitle"/>
          </p:nvPr>
        </p:nvSpPr>
        <p:spPr>
          <a:xfrm>
            <a:off x="5779926" y="3090197"/>
            <a:ext cx="2155800" cy="57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U</a:t>
            </a:r>
            <a:r>
              <a:rPr lang="en" sz="1000"/>
              <a:t>sed to assess the integrity of the middle ear system.  This can show if there is something obstructing sound from traveling through the ear (e.g. wax, debris, an object), if there is negative pressure (feels like clogged ears) due to a poorly functioning Eustachian Tube, if there is a hole in the eardrum (sometimes a pinhole cannot be seen via otoscopy), or if there is fluid behind the eardrum.</a:t>
            </a:r>
            <a:endParaRPr sz="1000"/>
          </a:p>
          <a:p>
            <a:pPr indent="0" lvl="0" marL="0" rtl="0" algn="ctr">
              <a:spcBef>
                <a:spcPts val="0"/>
              </a:spcBef>
              <a:spcAft>
                <a:spcPts val="1600"/>
              </a:spcAft>
              <a:buNone/>
            </a:pPr>
            <a:r>
              <a:t/>
            </a:r>
            <a:endParaRPr sz="1500"/>
          </a:p>
        </p:txBody>
      </p:sp>
      <p:sp>
        <p:nvSpPr>
          <p:cNvPr id="313" name="Google Shape;313;p41"/>
          <p:cNvSpPr txBox="1"/>
          <p:nvPr>
            <p:ph idx="15" type="ctrTitle"/>
          </p:nvPr>
        </p:nvSpPr>
        <p:spPr>
          <a:xfrm>
            <a:off x="1935550" y="359450"/>
            <a:ext cx="5273100" cy="96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Types of Tests for </a:t>
            </a:r>
            <a:endParaRPr/>
          </a:p>
          <a:p>
            <a:pPr indent="0" lvl="0" marL="0" rtl="0" algn="ctr">
              <a:spcBef>
                <a:spcPts val="0"/>
              </a:spcBef>
              <a:spcAft>
                <a:spcPts val="0"/>
              </a:spcAft>
              <a:buNone/>
            </a:pPr>
            <a:r>
              <a:rPr lang="en"/>
              <a:t>Pediatric Population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2"/>
          <p:cNvSpPr txBox="1"/>
          <p:nvPr>
            <p:ph type="title"/>
          </p:nvPr>
        </p:nvSpPr>
        <p:spPr>
          <a:xfrm>
            <a:off x="2079250" y="368825"/>
            <a:ext cx="4985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ADULTS / GERIATRICS</a:t>
            </a:r>
            <a:endParaRPr>
              <a:solidFill>
                <a:schemeClr val="dk1"/>
              </a:solidFill>
            </a:endParaRPr>
          </a:p>
        </p:txBody>
      </p:sp>
      <p:sp>
        <p:nvSpPr>
          <p:cNvPr id="319" name="Google Shape;319;p42"/>
          <p:cNvSpPr txBox="1"/>
          <p:nvPr>
            <p:ph idx="4294967295" type="subTitle"/>
          </p:nvPr>
        </p:nvSpPr>
        <p:spPr>
          <a:xfrm>
            <a:off x="6661902" y="1693150"/>
            <a:ext cx="2229600" cy="792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400">
                <a:latin typeface="Livvic"/>
                <a:ea typeface="Livvic"/>
                <a:cs typeface="Livvic"/>
                <a:sym typeface="Livvic"/>
              </a:rPr>
              <a:t>Counseling - informational + Adjustment counseling</a:t>
            </a:r>
            <a:endParaRPr sz="1400">
              <a:latin typeface="Livvic"/>
              <a:ea typeface="Livvic"/>
              <a:cs typeface="Livvic"/>
              <a:sym typeface="Livvic"/>
            </a:endParaRPr>
          </a:p>
          <a:p>
            <a:pPr indent="0" lvl="0" marL="0" rtl="0" algn="l">
              <a:lnSpc>
                <a:spcPct val="100000"/>
              </a:lnSpc>
              <a:spcBef>
                <a:spcPts val="0"/>
              </a:spcBef>
              <a:spcAft>
                <a:spcPts val="0"/>
              </a:spcAft>
              <a:buClr>
                <a:schemeClr val="dk1"/>
              </a:buClr>
              <a:buSzPts val="1100"/>
              <a:buFont typeface="Arial"/>
              <a:buNone/>
            </a:pPr>
            <a:r>
              <a:rPr lang="en" sz="1400">
                <a:latin typeface="Livvic"/>
                <a:ea typeface="Livvic"/>
                <a:cs typeface="Livvic"/>
                <a:sym typeface="Livvic"/>
              </a:rPr>
              <a:t>Hearing Aids</a:t>
            </a:r>
            <a:endParaRPr sz="1400">
              <a:latin typeface="Livvic"/>
              <a:ea typeface="Livvic"/>
              <a:cs typeface="Livvic"/>
              <a:sym typeface="Livvic"/>
            </a:endParaRPr>
          </a:p>
          <a:p>
            <a:pPr indent="0" lvl="0" marL="0" rtl="0" algn="l">
              <a:lnSpc>
                <a:spcPct val="100000"/>
              </a:lnSpc>
              <a:spcBef>
                <a:spcPts val="0"/>
              </a:spcBef>
              <a:spcAft>
                <a:spcPts val="0"/>
              </a:spcAft>
              <a:buClr>
                <a:schemeClr val="dk1"/>
              </a:buClr>
              <a:buSzPts val="1100"/>
              <a:buFont typeface="Arial"/>
              <a:buNone/>
            </a:pPr>
            <a:r>
              <a:rPr lang="en" sz="1400">
                <a:latin typeface="Livvic"/>
                <a:ea typeface="Livvic"/>
                <a:cs typeface="Livvic"/>
                <a:sym typeface="Livvic"/>
              </a:rPr>
              <a:t>Cochlear Implants</a:t>
            </a:r>
            <a:endParaRPr sz="1400">
              <a:latin typeface="Livvic"/>
              <a:ea typeface="Livvic"/>
              <a:cs typeface="Livvic"/>
              <a:sym typeface="Livvic"/>
            </a:endParaRPr>
          </a:p>
          <a:p>
            <a:pPr indent="0" lvl="0" marL="0" rtl="0" algn="l">
              <a:lnSpc>
                <a:spcPct val="100000"/>
              </a:lnSpc>
              <a:spcBef>
                <a:spcPts val="0"/>
              </a:spcBef>
              <a:spcAft>
                <a:spcPts val="0"/>
              </a:spcAft>
              <a:buClr>
                <a:schemeClr val="dk1"/>
              </a:buClr>
              <a:buSzPts val="1100"/>
              <a:buFont typeface="Arial"/>
              <a:buNone/>
            </a:pPr>
            <a:r>
              <a:rPr lang="en" sz="1400">
                <a:latin typeface="Livvic"/>
                <a:ea typeface="Livvic"/>
                <a:cs typeface="Livvic"/>
                <a:sym typeface="Livvic"/>
              </a:rPr>
              <a:t>Bone Anchored HAs</a:t>
            </a:r>
            <a:endParaRPr sz="1400">
              <a:latin typeface="Livvic"/>
              <a:ea typeface="Livvic"/>
              <a:cs typeface="Livvic"/>
              <a:sym typeface="Livvic"/>
            </a:endParaRPr>
          </a:p>
        </p:txBody>
      </p:sp>
      <p:sp>
        <p:nvSpPr>
          <p:cNvPr id="320" name="Google Shape;320;p42"/>
          <p:cNvSpPr txBox="1"/>
          <p:nvPr>
            <p:ph idx="4294967295" type="ctrTitle"/>
          </p:nvPr>
        </p:nvSpPr>
        <p:spPr>
          <a:xfrm>
            <a:off x="6566883" y="3222825"/>
            <a:ext cx="2069400" cy="48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SPECIAL TESTS</a:t>
            </a:r>
            <a:endParaRPr sz="2000">
              <a:solidFill>
                <a:schemeClr val="dk1"/>
              </a:solidFill>
            </a:endParaRPr>
          </a:p>
        </p:txBody>
      </p:sp>
      <p:sp>
        <p:nvSpPr>
          <p:cNvPr id="321" name="Google Shape;321;p42"/>
          <p:cNvSpPr txBox="1"/>
          <p:nvPr>
            <p:ph idx="4294967295" type="subTitle"/>
          </p:nvPr>
        </p:nvSpPr>
        <p:spPr>
          <a:xfrm>
            <a:off x="6566877" y="3549600"/>
            <a:ext cx="2229600" cy="777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400">
                <a:latin typeface="Livvic"/>
                <a:ea typeface="Livvic"/>
                <a:cs typeface="Livvic"/>
                <a:sym typeface="Livvic"/>
              </a:rPr>
              <a:t>Vestibular - videonystagmography (VNG) / Rotary Chair</a:t>
            </a:r>
            <a:endParaRPr sz="1400">
              <a:latin typeface="Livvic"/>
              <a:ea typeface="Livvic"/>
              <a:cs typeface="Livvic"/>
              <a:sym typeface="Livvic"/>
            </a:endParaRPr>
          </a:p>
          <a:p>
            <a:pPr indent="0" lvl="0" marL="0" rtl="0" algn="l">
              <a:lnSpc>
                <a:spcPct val="100000"/>
              </a:lnSpc>
              <a:spcBef>
                <a:spcPts val="0"/>
              </a:spcBef>
              <a:spcAft>
                <a:spcPts val="0"/>
              </a:spcAft>
              <a:buClr>
                <a:schemeClr val="dk1"/>
              </a:buClr>
              <a:buSzPts val="1100"/>
              <a:buFont typeface="Arial"/>
              <a:buNone/>
            </a:pPr>
            <a:r>
              <a:rPr lang="en" sz="1400">
                <a:latin typeface="Livvic"/>
                <a:ea typeface="Livvic"/>
                <a:cs typeface="Livvic"/>
                <a:sym typeface="Livvic"/>
              </a:rPr>
              <a:t>APD</a:t>
            </a:r>
            <a:endParaRPr sz="1400">
              <a:latin typeface="Livvic"/>
              <a:ea typeface="Livvic"/>
              <a:cs typeface="Livvic"/>
              <a:sym typeface="Livvic"/>
            </a:endParaRPr>
          </a:p>
          <a:p>
            <a:pPr indent="0" lvl="0" marL="0" rtl="0" algn="l">
              <a:lnSpc>
                <a:spcPct val="100000"/>
              </a:lnSpc>
              <a:spcBef>
                <a:spcPts val="0"/>
              </a:spcBef>
              <a:spcAft>
                <a:spcPts val="0"/>
              </a:spcAft>
              <a:buClr>
                <a:schemeClr val="dk1"/>
              </a:buClr>
              <a:buSzPts val="1100"/>
              <a:buFont typeface="Arial"/>
              <a:buNone/>
            </a:pPr>
            <a:r>
              <a:rPr lang="en" sz="1400">
                <a:latin typeface="Livvic"/>
                <a:ea typeface="Livvic"/>
                <a:cs typeface="Livvic"/>
                <a:sym typeface="Livvic"/>
              </a:rPr>
              <a:t>Tinnitus Assessment and Management</a:t>
            </a:r>
            <a:endParaRPr sz="1400">
              <a:latin typeface="Livvic"/>
              <a:ea typeface="Livvic"/>
              <a:cs typeface="Livvic"/>
              <a:sym typeface="Livvic"/>
            </a:endParaRPr>
          </a:p>
        </p:txBody>
      </p:sp>
      <p:sp>
        <p:nvSpPr>
          <p:cNvPr id="322" name="Google Shape;322;p42"/>
          <p:cNvSpPr txBox="1"/>
          <p:nvPr>
            <p:ph idx="4294967295" type="ctrTitle"/>
          </p:nvPr>
        </p:nvSpPr>
        <p:spPr>
          <a:xfrm>
            <a:off x="1291364" y="941525"/>
            <a:ext cx="1475700" cy="43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2000"/>
              <a:t>AGE</a:t>
            </a:r>
            <a:endParaRPr sz="2000">
              <a:solidFill>
                <a:schemeClr val="dk1"/>
              </a:solidFill>
            </a:endParaRPr>
          </a:p>
        </p:txBody>
      </p:sp>
      <p:sp>
        <p:nvSpPr>
          <p:cNvPr id="323" name="Google Shape;323;p42"/>
          <p:cNvSpPr txBox="1"/>
          <p:nvPr>
            <p:ph idx="4294967295" type="subTitle"/>
          </p:nvPr>
        </p:nvSpPr>
        <p:spPr>
          <a:xfrm>
            <a:off x="686364" y="1316422"/>
            <a:ext cx="1899300" cy="792600"/>
          </a:xfrm>
          <a:prstGeom prst="rect">
            <a:avLst/>
          </a:prstGeom>
        </p:spPr>
        <p:txBody>
          <a:bodyPr anchorCtr="0" anchor="t" bIns="91425" lIns="91425" spcFirstLastPara="1" rIns="91425" wrap="square" tIns="91425">
            <a:noAutofit/>
          </a:bodyPr>
          <a:lstStyle/>
          <a:p>
            <a:pPr indent="0" lvl="0" marL="0" rtl="0" algn="r">
              <a:lnSpc>
                <a:spcPct val="100000"/>
              </a:lnSpc>
              <a:spcBef>
                <a:spcPts val="0"/>
              </a:spcBef>
              <a:spcAft>
                <a:spcPts val="0"/>
              </a:spcAft>
              <a:buNone/>
            </a:pPr>
            <a:r>
              <a:rPr lang="en" sz="1400">
                <a:latin typeface="Livvic"/>
                <a:ea typeface="Livvic"/>
                <a:cs typeface="Livvic"/>
                <a:sym typeface="Livvic"/>
              </a:rPr>
              <a:t>&gt;18 years old</a:t>
            </a:r>
            <a:endParaRPr sz="1400">
              <a:latin typeface="Livvic"/>
              <a:ea typeface="Livvic"/>
              <a:cs typeface="Livvic"/>
              <a:sym typeface="Livvic"/>
            </a:endParaRPr>
          </a:p>
          <a:p>
            <a:pPr indent="0" lvl="0" marL="0" rtl="0" algn="r">
              <a:lnSpc>
                <a:spcPct val="100000"/>
              </a:lnSpc>
              <a:spcBef>
                <a:spcPts val="0"/>
              </a:spcBef>
              <a:spcAft>
                <a:spcPts val="0"/>
              </a:spcAft>
              <a:buNone/>
            </a:pPr>
            <a:r>
              <a:rPr lang="en" sz="1400">
                <a:latin typeface="Livvic"/>
                <a:ea typeface="Livvic"/>
                <a:cs typeface="Livvic"/>
                <a:sym typeface="Livvic"/>
              </a:rPr>
              <a:t>Many adults are referred to Audiologist after failing a routine screening at PCP</a:t>
            </a:r>
            <a:endParaRPr sz="1400">
              <a:latin typeface="Livvic"/>
              <a:ea typeface="Livvic"/>
              <a:cs typeface="Livvic"/>
              <a:sym typeface="Livvic"/>
            </a:endParaRPr>
          </a:p>
        </p:txBody>
      </p:sp>
      <p:sp>
        <p:nvSpPr>
          <p:cNvPr id="324" name="Google Shape;324;p42"/>
          <p:cNvSpPr txBox="1"/>
          <p:nvPr>
            <p:ph idx="4294967295" type="ctrTitle"/>
          </p:nvPr>
        </p:nvSpPr>
        <p:spPr>
          <a:xfrm>
            <a:off x="6661907" y="1362550"/>
            <a:ext cx="1974300" cy="43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INTERVENTIONS</a:t>
            </a:r>
            <a:endParaRPr sz="2000"/>
          </a:p>
        </p:txBody>
      </p:sp>
      <p:sp>
        <p:nvSpPr>
          <p:cNvPr id="325" name="Google Shape;325;p42"/>
          <p:cNvSpPr txBox="1"/>
          <p:nvPr>
            <p:ph idx="4294967295" type="ctrTitle"/>
          </p:nvPr>
        </p:nvSpPr>
        <p:spPr>
          <a:xfrm>
            <a:off x="544929" y="2798000"/>
            <a:ext cx="1974300" cy="434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2000"/>
              <a:t>TYPES OF TESTS</a:t>
            </a:r>
            <a:endParaRPr sz="2000">
              <a:solidFill>
                <a:schemeClr val="dk1"/>
              </a:solidFill>
            </a:endParaRPr>
          </a:p>
        </p:txBody>
      </p:sp>
      <p:sp>
        <p:nvSpPr>
          <p:cNvPr id="326" name="Google Shape;326;p42"/>
          <p:cNvSpPr txBox="1"/>
          <p:nvPr>
            <p:ph idx="4294967295" type="subTitle"/>
          </p:nvPr>
        </p:nvSpPr>
        <p:spPr>
          <a:xfrm>
            <a:off x="619914" y="3110610"/>
            <a:ext cx="1899300" cy="777300"/>
          </a:xfrm>
          <a:prstGeom prst="rect">
            <a:avLst/>
          </a:prstGeom>
        </p:spPr>
        <p:txBody>
          <a:bodyPr anchorCtr="0" anchor="t" bIns="91425" lIns="91425" spcFirstLastPara="1" rIns="91425" wrap="square" tIns="91425">
            <a:noAutofit/>
          </a:bodyPr>
          <a:lstStyle/>
          <a:p>
            <a:pPr indent="0" lvl="0" marL="0" rtl="0" algn="r">
              <a:lnSpc>
                <a:spcPct val="100000"/>
              </a:lnSpc>
              <a:spcBef>
                <a:spcPts val="0"/>
              </a:spcBef>
              <a:spcAft>
                <a:spcPts val="0"/>
              </a:spcAft>
              <a:buClr>
                <a:schemeClr val="dk1"/>
              </a:buClr>
              <a:buSzPts val="1100"/>
              <a:buFont typeface="Arial"/>
              <a:buNone/>
            </a:pPr>
            <a:r>
              <a:rPr lang="en" sz="1400">
                <a:latin typeface="Livvic"/>
                <a:ea typeface="Livvic"/>
                <a:cs typeface="Livvic"/>
                <a:sym typeface="Livvic"/>
              </a:rPr>
              <a:t>Full CAE</a:t>
            </a:r>
            <a:endParaRPr sz="1400">
              <a:latin typeface="Livvic"/>
              <a:ea typeface="Livvic"/>
              <a:cs typeface="Livvic"/>
              <a:sym typeface="Livvic"/>
            </a:endParaRPr>
          </a:p>
          <a:p>
            <a:pPr indent="0" lvl="0" marL="0" rtl="0" algn="r">
              <a:lnSpc>
                <a:spcPct val="100000"/>
              </a:lnSpc>
              <a:spcBef>
                <a:spcPts val="0"/>
              </a:spcBef>
              <a:spcAft>
                <a:spcPts val="0"/>
              </a:spcAft>
              <a:buClr>
                <a:schemeClr val="dk1"/>
              </a:buClr>
              <a:buSzPts val="1100"/>
              <a:buFont typeface="Arial"/>
              <a:buNone/>
            </a:pPr>
            <a:r>
              <a:rPr lang="en" sz="1400">
                <a:latin typeface="Livvic"/>
                <a:ea typeface="Livvic"/>
                <a:cs typeface="Livvic"/>
                <a:sym typeface="Livvic"/>
              </a:rPr>
              <a:t>ABR - site of lesion</a:t>
            </a:r>
            <a:endParaRPr sz="1400">
              <a:latin typeface="Livvic"/>
              <a:ea typeface="Livvic"/>
              <a:cs typeface="Livvic"/>
              <a:sym typeface="Livvic"/>
            </a:endParaRPr>
          </a:p>
          <a:p>
            <a:pPr indent="0" lvl="0" marL="0" rtl="0" algn="r">
              <a:lnSpc>
                <a:spcPct val="100000"/>
              </a:lnSpc>
              <a:spcBef>
                <a:spcPts val="0"/>
              </a:spcBef>
              <a:spcAft>
                <a:spcPts val="0"/>
              </a:spcAft>
              <a:buClr>
                <a:schemeClr val="dk1"/>
              </a:buClr>
              <a:buSzPts val="1100"/>
              <a:buFont typeface="Arial"/>
              <a:buNone/>
            </a:pPr>
            <a:r>
              <a:rPr lang="en" sz="1400">
                <a:latin typeface="Livvic"/>
                <a:ea typeface="Livvic"/>
                <a:cs typeface="Livvic"/>
                <a:sym typeface="Livvic"/>
              </a:rPr>
              <a:t>OAEs - helpful with ototoxic monitoring</a:t>
            </a:r>
            <a:endParaRPr sz="1400">
              <a:latin typeface="Livvic"/>
              <a:ea typeface="Livvic"/>
              <a:cs typeface="Livvic"/>
              <a:sym typeface="Livvic"/>
            </a:endParaRPr>
          </a:p>
          <a:p>
            <a:pPr indent="0" lvl="0" marL="0" rtl="0" algn="r">
              <a:lnSpc>
                <a:spcPct val="100000"/>
              </a:lnSpc>
              <a:spcBef>
                <a:spcPts val="0"/>
              </a:spcBef>
              <a:spcAft>
                <a:spcPts val="0"/>
              </a:spcAft>
              <a:buClr>
                <a:schemeClr val="dk1"/>
              </a:buClr>
              <a:buSzPts val="1100"/>
              <a:buFont typeface="Arial"/>
              <a:buNone/>
            </a:pPr>
            <a:r>
              <a:rPr lang="en" sz="1400">
                <a:latin typeface="Livvic"/>
                <a:ea typeface="Livvic"/>
                <a:cs typeface="Livvic"/>
                <a:sym typeface="Livvic"/>
              </a:rPr>
              <a:t>Tympanometry</a:t>
            </a:r>
            <a:endParaRPr sz="1400">
              <a:latin typeface="Livvic"/>
              <a:ea typeface="Livvic"/>
              <a:cs typeface="Livvic"/>
              <a:sym typeface="Livvic"/>
            </a:endParaRPr>
          </a:p>
        </p:txBody>
      </p:sp>
      <p:pic>
        <p:nvPicPr>
          <p:cNvPr id="327" name="Google Shape;327;p42"/>
          <p:cNvPicPr preferRelativeResize="0"/>
          <p:nvPr/>
        </p:nvPicPr>
        <p:blipFill>
          <a:blip r:embed="rId3">
            <a:alphaModFix/>
          </a:blip>
          <a:stretch>
            <a:fillRect/>
          </a:stretch>
        </p:blipFill>
        <p:spPr>
          <a:xfrm flipH="1">
            <a:off x="3342628" y="2347574"/>
            <a:ext cx="1122708" cy="2045975"/>
          </a:xfrm>
          <a:prstGeom prst="rect">
            <a:avLst/>
          </a:prstGeom>
          <a:noFill/>
          <a:ln>
            <a:noFill/>
          </a:ln>
        </p:spPr>
      </p:pic>
      <p:pic>
        <p:nvPicPr>
          <p:cNvPr id="328" name="Google Shape;328;p42"/>
          <p:cNvPicPr preferRelativeResize="0"/>
          <p:nvPr/>
        </p:nvPicPr>
        <p:blipFill>
          <a:blip r:embed="rId4">
            <a:alphaModFix/>
          </a:blip>
          <a:stretch>
            <a:fillRect/>
          </a:stretch>
        </p:blipFill>
        <p:spPr>
          <a:xfrm flipH="1">
            <a:off x="4548169" y="3577889"/>
            <a:ext cx="1199258" cy="860636"/>
          </a:xfrm>
          <a:prstGeom prst="rect">
            <a:avLst/>
          </a:prstGeom>
          <a:noFill/>
          <a:ln>
            <a:noFill/>
          </a:ln>
        </p:spPr>
      </p:pic>
      <p:pic>
        <p:nvPicPr>
          <p:cNvPr id="329" name="Google Shape;329;p42"/>
          <p:cNvPicPr preferRelativeResize="0"/>
          <p:nvPr/>
        </p:nvPicPr>
        <p:blipFill>
          <a:blip r:embed="rId5">
            <a:alphaModFix/>
          </a:blip>
          <a:stretch>
            <a:fillRect/>
          </a:stretch>
        </p:blipFill>
        <p:spPr>
          <a:xfrm>
            <a:off x="4497829" y="1476291"/>
            <a:ext cx="1560549" cy="1915892"/>
          </a:xfrm>
          <a:prstGeom prst="rect">
            <a:avLst/>
          </a:prstGeom>
          <a:noFill/>
          <a:ln>
            <a:noFill/>
          </a:ln>
        </p:spPr>
      </p:pic>
      <p:pic>
        <p:nvPicPr>
          <p:cNvPr id="330" name="Google Shape;330;p42"/>
          <p:cNvPicPr preferRelativeResize="0"/>
          <p:nvPr/>
        </p:nvPicPr>
        <p:blipFill>
          <a:blip r:embed="rId6">
            <a:alphaModFix/>
          </a:blip>
          <a:stretch>
            <a:fillRect/>
          </a:stretch>
        </p:blipFill>
        <p:spPr>
          <a:xfrm>
            <a:off x="3174282" y="1156750"/>
            <a:ext cx="1087476" cy="975589"/>
          </a:xfrm>
          <a:prstGeom prst="rect">
            <a:avLst/>
          </a:prstGeom>
          <a:noFill/>
          <a:ln>
            <a:noFill/>
          </a:ln>
        </p:spPr>
      </p:pic>
      <p:grpSp>
        <p:nvGrpSpPr>
          <p:cNvPr id="331" name="Google Shape;331;p42"/>
          <p:cNvGrpSpPr/>
          <p:nvPr/>
        </p:nvGrpSpPr>
        <p:grpSpPr>
          <a:xfrm>
            <a:off x="2697152" y="1362556"/>
            <a:ext cx="768828" cy="393727"/>
            <a:chOff x="902350" y="3187325"/>
            <a:chExt cx="195025" cy="99875"/>
          </a:xfrm>
        </p:grpSpPr>
        <p:sp>
          <p:nvSpPr>
            <p:cNvPr id="332" name="Google Shape;332;p42"/>
            <p:cNvSpPr/>
            <p:nvPr/>
          </p:nvSpPr>
          <p:spPr>
            <a:xfrm>
              <a:off x="1001150" y="3187750"/>
              <a:ext cx="94900" cy="94925"/>
            </a:xfrm>
            <a:custGeom>
              <a:rect b="b" l="l" r="r" t="t"/>
              <a:pathLst>
                <a:path extrusionOk="0" h="3797" w="3796">
                  <a:moveTo>
                    <a:pt x="0" y="0"/>
                  </a:moveTo>
                  <a:lnTo>
                    <a:pt x="0" y="3796"/>
                  </a:lnTo>
                  <a:lnTo>
                    <a:pt x="3796" y="3796"/>
                  </a:lnTo>
                  <a:lnTo>
                    <a:pt x="379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42"/>
            <p:cNvSpPr/>
            <p:nvPr/>
          </p:nvSpPr>
          <p:spPr>
            <a:xfrm>
              <a:off x="998775" y="3187325"/>
              <a:ext cx="98600" cy="99875"/>
            </a:xfrm>
            <a:custGeom>
              <a:rect b="b" l="l" r="r" t="t"/>
              <a:pathLst>
                <a:path extrusionOk="0" h="3995" w="3944">
                  <a:moveTo>
                    <a:pt x="3578" y="1"/>
                  </a:moveTo>
                  <a:cubicBezTo>
                    <a:pt x="3391" y="1"/>
                    <a:pt x="3205" y="19"/>
                    <a:pt x="3033" y="34"/>
                  </a:cubicBezTo>
                  <a:cubicBezTo>
                    <a:pt x="2939" y="42"/>
                    <a:pt x="2848" y="46"/>
                    <a:pt x="2758" y="46"/>
                  </a:cubicBezTo>
                  <a:cubicBezTo>
                    <a:pt x="2664" y="46"/>
                    <a:pt x="2569" y="42"/>
                    <a:pt x="2471" y="38"/>
                  </a:cubicBezTo>
                  <a:cubicBezTo>
                    <a:pt x="2278" y="30"/>
                    <a:pt x="2065" y="17"/>
                    <a:pt x="1851" y="17"/>
                  </a:cubicBezTo>
                  <a:lnTo>
                    <a:pt x="1236" y="22"/>
                  </a:lnTo>
                  <a:lnTo>
                    <a:pt x="83" y="9"/>
                  </a:lnTo>
                  <a:lnTo>
                    <a:pt x="70" y="1072"/>
                  </a:lnTo>
                  <a:cubicBezTo>
                    <a:pt x="66" y="1248"/>
                    <a:pt x="62" y="1421"/>
                    <a:pt x="62" y="1593"/>
                  </a:cubicBezTo>
                  <a:cubicBezTo>
                    <a:pt x="58" y="1753"/>
                    <a:pt x="50" y="1921"/>
                    <a:pt x="42" y="2086"/>
                  </a:cubicBezTo>
                  <a:cubicBezTo>
                    <a:pt x="33" y="2254"/>
                    <a:pt x="29" y="2430"/>
                    <a:pt x="29" y="2590"/>
                  </a:cubicBezTo>
                  <a:lnTo>
                    <a:pt x="29" y="3050"/>
                  </a:lnTo>
                  <a:cubicBezTo>
                    <a:pt x="29" y="3124"/>
                    <a:pt x="29" y="3198"/>
                    <a:pt x="29" y="3267"/>
                  </a:cubicBezTo>
                  <a:cubicBezTo>
                    <a:pt x="29" y="3333"/>
                    <a:pt x="25" y="3403"/>
                    <a:pt x="21" y="3464"/>
                  </a:cubicBezTo>
                  <a:cubicBezTo>
                    <a:pt x="17" y="3526"/>
                    <a:pt x="17" y="3587"/>
                    <a:pt x="13" y="3649"/>
                  </a:cubicBezTo>
                  <a:cubicBezTo>
                    <a:pt x="9" y="3735"/>
                    <a:pt x="5" y="3821"/>
                    <a:pt x="1" y="3907"/>
                  </a:cubicBezTo>
                  <a:lnTo>
                    <a:pt x="66" y="3911"/>
                  </a:lnTo>
                  <a:lnTo>
                    <a:pt x="333" y="3924"/>
                  </a:lnTo>
                  <a:lnTo>
                    <a:pt x="432" y="3928"/>
                  </a:lnTo>
                  <a:lnTo>
                    <a:pt x="518" y="3928"/>
                  </a:lnTo>
                  <a:lnTo>
                    <a:pt x="846" y="3936"/>
                  </a:lnTo>
                  <a:cubicBezTo>
                    <a:pt x="1051" y="3940"/>
                    <a:pt x="1228" y="3944"/>
                    <a:pt x="1375" y="3953"/>
                  </a:cubicBezTo>
                  <a:lnTo>
                    <a:pt x="1699" y="3953"/>
                  </a:lnTo>
                  <a:lnTo>
                    <a:pt x="2163" y="3969"/>
                  </a:lnTo>
                  <a:cubicBezTo>
                    <a:pt x="2245" y="3973"/>
                    <a:pt x="2323" y="3975"/>
                    <a:pt x="2397" y="3975"/>
                  </a:cubicBezTo>
                  <a:cubicBezTo>
                    <a:pt x="2471" y="3975"/>
                    <a:pt x="2541" y="3973"/>
                    <a:pt x="2606" y="3969"/>
                  </a:cubicBezTo>
                  <a:cubicBezTo>
                    <a:pt x="2738" y="3965"/>
                    <a:pt x="2857" y="3965"/>
                    <a:pt x="2959" y="3965"/>
                  </a:cubicBezTo>
                  <a:cubicBezTo>
                    <a:pt x="3058" y="3969"/>
                    <a:pt x="3160" y="3973"/>
                    <a:pt x="3255" y="3977"/>
                  </a:cubicBezTo>
                  <a:cubicBezTo>
                    <a:pt x="3406" y="3987"/>
                    <a:pt x="3539" y="3995"/>
                    <a:pt x="3643" y="3995"/>
                  </a:cubicBezTo>
                  <a:cubicBezTo>
                    <a:pt x="3665" y="3995"/>
                    <a:pt x="3686" y="3994"/>
                    <a:pt x="3706" y="3994"/>
                  </a:cubicBezTo>
                  <a:cubicBezTo>
                    <a:pt x="3817" y="3989"/>
                    <a:pt x="3878" y="3981"/>
                    <a:pt x="3886" y="3961"/>
                  </a:cubicBezTo>
                  <a:cubicBezTo>
                    <a:pt x="3891" y="3936"/>
                    <a:pt x="3841" y="3916"/>
                    <a:pt x="3747" y="3887"/>
                  </a:cubicBezTo>
                  <a:cubicBezTo>
                    <a:pt x="3612" y="3846"/>
                    <a:pt x="3468" y="3809"/>
                    <a:pt x="3328" y="3784"/>
                  </a:cubicBezTo>
                  <a:cubicBezTo>
                    <a:pt x="3234" y="3764"/>
                    <a:pt x="3123" y="3743"/>
                    <a:pt x="2996" y="3731"/>
                  </a:cubicBezTo>
                  <a:cubicBezTo>
                    <a:pt x="2873" y="3719"/>
                    <a:pt x="2738" y="3715"/>
                    <a:pt x="2606" y="3710"/>
                  </a:cubicBezTo>
                  <a:cubicBezTo>
                    <a:pt x="2471" y="3706"/>
                    <a:pt x="2335" y="3702"/>
                    <a:pt x="2204" y="3694"/>
                  </a:cubicBezTo>
                  <a:cubicBezTo>
                    <a:pt x="2061" y="3686"/>
                    <a:pt x="1905" y="3678"/>
                    <a:pt x="1740" y="3674"/>
                  </a:cubicBezTo>
                  <a:lnTo>
                    <a:pt x="1400" y="3661"/>
                  </a:lnTo>
                  <a:cubicBezTo>
                    <a:pt x="1252" y="3657"/>
                    <a:pt x="1072" y="3653"/>
                    <a:pt x="862" y="3653"/>
                  </a:cubicBezTo>
                  <a:lnTo>
                    <a:pt x="526" y="3649"/>
                  </a:lnTo>
                  <a:lnTo>
                    <a:pt x="280" y="3649"/>
                  </a:lnTo>
                  <a:lnTo>
                    <a:pt x="267" y="3645"/>
                  </a:lnTo>
                  <a:lnTo>
                    <a:pt x="259" y="3641"/>
                  </a:lnTo>
                  <a:cubicBezTo>
                    <a:pt x="263" y="3632"/>
                    <a:pt x="263" y="3628"/>
                    <a:pt x="267" y="3620"/>
                  </a:cubicBezTo>
                  <a:lnTo>
                    <a:pt x="267" y="3608"/>
                  </a:lnTo>
                  <a:lnTo>
                    <a:pt x="267" y="3567"/>
                  </a:lnTo>
                  <a:lnTo>
                    <a:pt x="271" y="3477"/>
                  </a:lnTo>
                  <a:cubicBezTo>
                    <a:pt x="276" y="3329"/>
                    <a:pt x="276" y="3169"/>
                    <a:pt x="271" y="3021"/>
                  </a:cubicBezTo>
                  <a:cubicBezTo>
                    <a:pt x="267" y="2873"/>
                    <a:pt x="263" y="2717"/>
                    <a:pt x="263" y="2557"/>
                  </a:cubicBezTo>
                  <a:cubicBezTo>
                    <a:pt x="259" y="2401"/>
                    <a:pt x="263" y="2250"/>
                    <a:pt x="267" y="2086"/>
                  </a:cubicBezTo>
                  <a:cubicBezTo>
                    <a:pt x="271" y="1921"/>
                    <a:pt x="276" y="1745"/>
                    <a:pt x="276" y="1560"/>
                  </a:cubicBezTo>
                  <a:cubicBezTo>
                    <a:pt x="271" y="1388"/>
                    <a:pt x="271" y="1212"/>
                    <a:pt x="271" y="1035"/>
                  </a:cubicBezTo>
                  <a:cubicBezTo>
                    <a:pt x="271" y="871"/>
                    <a:pt x="267" y="703"/>
                    <a:pt x="267" y="535"/>
                  </a:cubicBezTo>
                  <a:lnTo>
                    <a:pt x="267" y="280"/>
                  </a:lnTo>
                  <a:lnTo>
                    <a:pt x="267" y="202"/>
                  </a:lnTo>
                  <a:lnTo>
                    <a:pt x="267" y="194"/>
                  </a:lnTo>
                  <a:lnTo>
                    <a:pt x="382" y="194"/>
                  </a:lnTo>
                  <a:lnTo>
                    <a:pt x="678" y="190"/>
                  </a:lnTo>
                  <a:lnTo>
                    <a:pt x="1277" y="186"/>
                  </a:lnTo>
                  <a:cubicBezTo>
                    <a:pt x="1486" y="178"/>
                    <a:pt x="1695" y="173"/>
                    <a:pt x="1888" y="169"/>
                  </a:cubicBezTo>
                  <a:cubicBezTo>
                    <a:pt x="2085" y="169"/>
                    <a:pt x="2278" y="182"/>
                    <a:pt x="2483" y="190"/>
                  </a:cubicBezTo>
                  <a:cubicBezTo>
                    <a:pt x="2586" y="198"/>
                    <a:pt x="2688" y="198"/>
                    <a:pt x="2795" y="198"/>
                  </a:cubicBezTo>
                  <a:cubicBezTo>
                    <a:pt x="2902" y="198"/>
                    <a:pt x="3004" y="190"/>
                    <a:pt x="3103" y="182"/>
                  </a:cubicBezTo>
                  <a:cubicBezTo>
                    <a:pt x="3256" y="168"/>
                    <a:pt x="3409" y="160"/>
                    <a:pt x="3559" y="160"/>
                  </a:cubicBezTo>
                  <a:cubicBezTo>
                    <a:pt x="3590" y="160"/>
                    <a:pt x="3622" y="160"/>
                    <a:pt x="3653" y="161"/>
                  </a:cubicBezTo>
                  <a:lnTo>
                    <a:pt x="3714" y="161"/>
                  </a:lnTo>
                  <a:cubicBezTo>
                    <a:pt x="3722" y="161"/>
                    <a:pt x="3726" y="165"/>
                    <a:pt x="3735" y="165"/>
                  </a:cubicBezTo>
                  <a:cubicBezTo>
                    <a:pt x="3731" y="182"/>
                    <a:pt x="3731" y="190"/>
                    <a:pt x="3726" y="202"/>
                  </a:cubicBezTo>
                  <a:lnTo>
                    <a:pt x="3726" y="214"/>
                  </a:lnTo>
                  <a:lnTo>
                    <a:pt x="3726" y="251"/>
                  </a:lnTo>
                  <a:lnTo>
                    <a:pt x="3722" y="333"/>
                  </a:lnTo>
                  <a:cubicBezTo>
                    <a:pt x="3714" y="522"/>
                    <a:pt x="3714" y="703"/>
                    <a:pt x="3722" y="879"/>
                  </a:cubicBezTo>
                  <a:cubicBezTo>
                    <a:pt x="3726" y="1052"/>
                    <a:pt x="3726" y="1212"/>
                    <a:pt x="3726" y="1372"/>
                  </a:cubicBezTo>
                  <a:cubicBezTo>
                    <a:pt x="3726" y="1540"/>
                    <a:pt x="3731" y="1696"/>
                    <a:pt x="3735" y="1843"/>
                  </a:cubicBezTo>
                  <a:cubicBezTo>
                    <a:pt x="3735" y="1991"/>
                    <a:pt x="3739" y="2131"/>
                    <a:pt x="3735" y="2258"/>
                  </a:cubicBezTo>
                  <a:cubicBezTo>
                    <a:pt x="3735" y="2385"/>
                    <a:pt x="3726" y="2508"/>
                    <a:pt x="3722" y="2631"/>
                  </a:cubicBezTo>
                  <a:cubicBezTo>
                    <a:pt x="3718" y="2754"/>
                    <a:pt x="3714" y="2877"/>
                    <a:pt x="3718" y="2984"/>
                  </a:cubicBezTo>
                  <a:cubicBezTo>
                    <a:pt x="3722" y="3087"/>
                    <a:pt x="3726" y="3181"/>
                    <a:pt x="3731" y="3267"/>
                  </a:cubicBezTo>
                  <a:cubicBezTo>
                    <a:pt x="3751" y="3612"/>
                    <a:pt x="3780" y="3813"/>
                    <a:pt x="3829" y="3813"/>
                  </a:cubicBezTo>
                  <a:cubicBezTo>
                    <a:pt x="3882" y="3813"/>
                    <a:pt x="3907" y="3616"/>
                    <a:pt x="3911" y="3271"/>
                  </a:cubicBezTo>
                  <a:cubicBezTo>
                    <a:pt x="3919" y="3185"/>
                    <a:pt x="3915" y="3079"/>
                    <a:pt x="3919" y="2984"/>
                  </a:cubicBezTo>
                  <a:cubicBezTo>
                    <a:pt x="3919" y="2890"/>
                    <a:pt x="3923" y="2783"/>
                    <a:pt x="3932" y="2664"/>
                  </a:cubicBezTo>
                  <a:cubicBezTo>
                    <a:pt x="3936" y="2541"/>
                    <a:pt x="3944" y="2414"/>
                    <a:pt x="3944" y="2262"/>
                  </a:cubicBezTo>
                  <a:cubicBezTo>
                    <a:pt x="3944" y="2114"/>
                    <a:pt x="3940" y="1971"/>
                    <a:pt x="3936" y="1815"/>
                  </a:cubicBezTo>
                  <a:cubicBezTo>
                    <a:pt x="3927" y="1663"/>
                    <a:pt x="3919" y="1507"/>
                    <a:pt x="3919" y="1355"/>
                  </a:cubicBezTo>
                  <a:cubicBezTo>
                    <a:pt x="3919" y="1183"/>
                    <a:pt x="3911" y="1015"/>
                    <a:pt x="3903" y="842"/>
                  </a:cubicBezTo>
                  <a:cubicBezTo>
                    <a:pt x="3895" y="670"/>
                    <a:pt x="3891" y="502"/>
                    <a:pt x="3895" y="329"/>
                  </a:cubicBezTo>
                  <a:cubicBezTo>
                    <a:pt x="3899" y="227"/>
                    <a:pt x="3903" y="120"/>
                    <a:pt x="3903" y="1"/>
                  </a:cubicBezTo>
                  <a:lnTo>
                    <a:pt x="3632" y="1"/>
                  </a:lnTo>
                  <a:cubicBezTo>
                    <a:pt x="3614" y="1"/>
                    <a:pt x="3596" y="1"/>
                    <a:pt x="35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42"/>
            <p:cNvSpPr/>
            <p:nvPr/>
          </p:nvSpPr>
          <p:spPr>
            <a:xfrm>
              <a:off x="902350" y="3235150"/>
              <a:ext cx="98825" cy="25"/>
            </a:xfrm>
            <a:custGeom>
              <a:rect b="b" l="l" r="r" t="t"/>
              <a:pathLst>
                <a:path extrusionOk="0" h="1" w="3953">
                  <a:moveTo>
                    <a:pt x="3952" y="0"/>
                  </a:moveTo>
                  <a:lnTo>
                    <a:pt x="1" y="0"/>
                  </a:lnTo>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42"/>
            <p:cNvSpPr/>
            <p:nvPr/>
          </p:nvSpPr>
          <p:spPr>
            <a:xfrm>
              <a:off x="902350" y="3231350"/>
              <a:ext cx="98700" cy="7650"/>
            </a:xfrm>
            <a:custGeom>
              <a:rect b="b" l="l" r="r" t="t"/>
              <a:pathLst>
                <a:path extrusionOk="0" h="306" w="3948">
                  <a:moveTo>
                    <a:pt x="3497" y="0"/>
                  </a:moveTo>
                  <a:cubicBezTo>
                    <a:pt x="3460" y="4"/>
                    <a:pt x="3419" y="9"/>
                    <a:pt x="3382" y="9"/>
                  </a:cubicBezTo>
                  <a:lnTo>
                    <a:pt x="3152" y="25"/>
                  </a:lnTo>
                  <a:cubicBezTo>
                    <a:pt x="3094" y="37"/>
                    <a:pt x="3033" y="41"/>
                    <a:pt x="2975" y="46"/>
                  </a:cubicBezTo>
                  <a:cubicBezTo>
                    <a:pt x="2943" y="41"/>
                    <a:pt x="2910" y="33"/>
                    <a:pt x="2873" y="29"/>
                  </a:cubicBezTo>
                  <a:cubicBezTo>
                    <a:pt x="2832" y="29"/>
                    <a:pt x="2791" y="29"/>
                    <a:pt x="2754" y="37"/>
                  </a:cubicBezTo>
                  <a:cubicBezTo>
                    <a:pt x="2713" y="46"/>
                    <a:pt x="2672" y="50"/>
                    <a:pt x="2635" y="54"/>
                  </a:cubicBezTo>
                  <a:cubicBezTo>
                    <a:pt x="2594" y="50"/>
                    <a:pt x="2553" y="41"/>
                    <a:pt x="2512" y="29"/>
                  </a:cubicBezTo>
                  <a:cubicBezTo>
                    <a:pt x="2487" y="25"/>
                    <a:pt x="2467" y="21"/>
                    <a:pt x="2442" y="21"/>
                  </a:cubicBezTo>
                  <a:lnTo>
                    <a:pt x="2376" y="25"/>
                  </a:lnTo>
                  <a:lnTo>
                    <a:pt x="2237" y="33"/>
                  </a:lnTo>
                  <a:lnTo>
                    <a:pt x="2097" y="41"/>
                  </a:lnTo>
                  <a:cubicBezTo>
                    <a:pt x="2073" y="46"/>
                    <a:pt x="2048" y="46"/>
                    <a:pt x="2028" y="46"/>
                  </a:cubicBezTo>
                  <a:lnTo>
                    <a:pt x="1954" y="58"/>
                  </a:lnTo>
                  <a:cubicBezTo>
                    <a:pt x="1929" y="62"/>
                    <a:pt x="1905" y="66"/>
                    <a:pt x="1884" y="66"/>
                  </a:cubicBezTo>
                  <a:lnTo>
                    <a:pt x="1810" y="66"/>
                  </a:lnTo>
                  <a:lnTo>
                    <a:pt x="1667" y="70"/>
                  </a:lnTo>
                  <a:lnTo>
                    <a:pt x="1507" y="74"/>
                  </a:lnTo>
                  <a:lnTo>
                    <a:pt x="1351" y="82"/>
                  </a:lnTo>
                  <a:cubicBezTo>
                    <a:pt x="1297" y="82"/>
                    <a:pt x="1248" y="78"/>
                    <a:pt x="1195" y="78"/>
                  </a:cubicBezTo>
                  <a:lnTo>
                    <a:pt x="1121" y="74"/>
                  </a:lnTo>
                  <a:cubicBezTo>
                    <a:pt x="1092" y="74"/>
                    <a:pt x="1067" y="78"/>
                    <a:pt x="1043" y="82"/>
                  </a:cubicBezTo>
                  <a:cubicBezTo>
                    <a:pt x="1015" y="88"/>
                    <a:pt x="987" y="91"/>
                    <a:pt x="958" y="91"/>
                  </a:cubicBezTo>
                  <a:cubicBezTo>
                    <a:pt x="940" y="91"/>
                    <a:pt x="922" y="90"/>
                    <a:pt x="903" y="87"/>
                  </a:cubicBezTo>
                  <a:cubicBezTo>
                    <a:pt x="858" y="70"/>
                    <a:pt x="813" y="58"/>
                    <a:pt x="768" y="50"/>
                  </a:cubicBezTo>
                  <a:cubicBezTo>
                    <a:pt x="723" y="50"/>
                    <a:pt x="678" y="50"/>
                    <a:pt x="633" y="58"/>
                  </a:cubicBezTo>
                  <a:cubicBezTo>
                    <a:pt x="612" y="62"/>
                    <a:pt x="591" y="62"/>
                    <a:pt x="575" y="62"/>
                  </a:cubicBezTo>
                  <a:lnTo>
                    <a:pt x="304" y="62"/>
                  </a:lnTo>
                  <a:cubicBezTo>
                    <a:pt x="243" y="62"/>
                    <a:pt x="185" y="66"/>
                    <a:pt x="144" y="70"/>
                  </a:cubicBezTo>
                  <a:cubicBezTo>
                    <a:pt x="107" y="70"/>
                    <a:pt x="74" y="78"/>
                    <a:pt x="42" y="95"/>
                  </a:cubicBezTo>
                  <a:cubicBezTo>
                    <a:pt x="17" y="107"/>
                    <a:pt x="5" y="128"/>
                    <a:pt x="5" y="152"/>
                  </a:cubicBezTo>
                  <a:cubicBezTo>
                    <a:pt x="1" y="177"/>
                    <a:pt x="13" y="201"/>
                    <a:pt x="38" y="214"/>
                  </a:cubicBezTo>
                  <a:cubicBezTo>
                    <a:pt x="66" y="234"/>
                    <a:pt x="103" y="251"/>
                    <a:pt x="140" y="259"/>
                  </a:cubicBezTo>
                  <a:cubicBezTo>
                    <a:pt x="193" y="267"/>
                    <a:pt x="247" y="271"/>
                    <a:pt x="304" y="271"/>
                  </a:cubicBezTo>
                  <a:cubicBezTo>
                    <a:pt x="322" y="272"/>
                    <a:pt x="341" y="273"/>
                    <a:pt x="361" y="273"/>
                  </a:cubicBezTo>
                  <a:cubicBezTo>
                    <a:pt x="409" y="273"/>
                    <a:pt x="462" y="270"/>
                    <a:pt x="518" y="267"/>
                  </a:cubicBezTo>
                  <a:lnTo>
                    <a:pt x="579" y="263"/>
                  </a:lnTo>
                  <a:cubicBezTo>
                    <a:pt x="600" y="263"/>
                    <a:pt x="620" y="259"/>
                    <a:pt x="641" y="255"/>
                  </a:cubicBezTo>
                  <a:cubicBezTo>
                    <a:pt x="682" y="242"/>
                    <a:pt x="723" y="238"/>
                    <a:pt x="768" y="234"/>
                  </a:cubicBezTo>
                  <a:cubicBezTo>
                    <a:pt x="809" y="238"/>
                    <a:pt x="854" y="255"/>
                    <a:pt x="903" y="263"/>
                  </a:cubicBezTo>
                  <a:cubicBezTo>
                    <a:pt x="957" y="263"/>
                    <a:pt x="1006" y="259"/>
                    <a:pt x="1055" y="242"/>
                  </a:cubicBezTo>
                  <a:cubicBezTo>
                    <a:pt x="1080" y="238"/>
                    <a:pt x="1100" y="234"/>
                    <a:pt x="1125" y="234"/>
                  </a:cubicBezTo>
                  <a:lnTo>
                    <a:pt x="1355" y="234"/>
                  </a:lnTo>
                  <a:cubicBezTo>
                    <a:pt x="1408" y="230"/>
                    <a:pt x="1461" y="226"/>
                    <a:pt x="1515" y="226"/>
                  </a:cubicBezTo>
                  <a:lnTo>
                    <a:pt x="1675" y="234"/>
                  </a:lnTo>
                  <a:lnTo>
                    <a:pt x="1818" y="242"/>
                  </a:lnTo>
                  <a:lnTo>
                    <a:pt x="1892" y="247"/>
                  </a:lnTo>
                  <a:cubicBezTo>
                    <a:pt x="1899" y="248"/>
                    <a:pt x="1907" y="248"/>
                    <a:pt x="1915" y="248"/>
                  </a:cubicBezTo>
                  <a:cubicBezTo>
                    <a:pt x="1931" y="248"/>
                    <a:pt x="1950" y="247"/>
                    <a:pt x="1966" y="247"/>
                  </a:cubicBezTo>
                  <a:lnTo>
                    <a:pt x="2036" y="242"/>
                  </a:lnTo>
                  <a:lnTo>
                    <a:pt x="2106" y="242"/>
                  </a:lnTo>
                  <a:lnTo>
                    <a:pt x="2245" y="247"/>
                  </a:lnTo>
                  <a:lnTo>
                    <a:pt x="2446" y="247"/>
                  </a:lnTo>
                  <a:cubicBezTo>
                    <a:pt x="2467" y="247"/>
                    <a:pt x="2487" y="251"/>
                    <a:pt x="2508" y="259"/>
                  </a:cubicBezTo>
                  <a:cubicBezTo>
                    <a:pt x="2549" y="275"/>
                    <a:pt x="2594" y="288"/>
                    <a:pt x="2639" y="292"/>
                  </a:cubicBezTo>
                  <a:cubicBezTo>
                    <a:pt x="2680" y="292"/>
                    <a:pt x="2721" y="284"/>
                    <a:pt x="2758" y="284"/>
                  </a:cubicBezTo>
                  <a:cubicBezTo>
                    <a:pt x="2776" y="281"/>
                    <a:pt x="2795" y="280"/>
                    <a:pt x="2813" y="280"/>
                  </a:cubicBezTo>
                  <a:cubicBezTo>
                    <a:pt x="2832" y="280"/>
                    <a:pt x="2850" y="281"/>
                    <a:pt x="2869" y="284"/>
                  </a:cubicBezTo>
                  <a:cubicBezTo>
                    <a:pt x="2902" y="292"/>
                    <a:pt x="2939" y="300"/>
                    <a:pt x="2971" y="304"/>
                  </a:cubicBezTo>
                  <a:cubicBezTo>
                    <a:pt x="2988" y="305"/>
                    <a:pt x="3004" y="306"/>
                    <a:pt x="3021" y="306"/>
                  </a:cubicBezTo>
                  <a:cubicBezTo>
                    <a:pt x="3066" y="306"/>
                    <a:pt x="3111" y="302"/>
                    <a:pt x="3156" y="296"/>
                  </a:cubicBezTo>
                  <a:lnTo>
                    <a:pt x="3382" y="292"/>
                  </a:lnTo>
                  <a:cubicBezTo>
                    <a:pt x="3423" y="292"/>
                    <a:pt x="3464" y="284"/>
                    <a:pt x="3505" y="275"/>
                  </a:cubicBezTo>
                  <a:cubicBezTo>
                    <a:pt x="3538" y="271"/>
                    <a:pt x="3575" y="267"/>
                    <a:pt x="3611" y="263"/>
                  </a:cubicBezTo>
                  <a:cubicBezTo>
                    <a:pt x="3644" y="259"/>
                    <a:pt x="3677" y="259"/>
                    <a:pt x="3706" y="251"/>
                  </a:cubicBezTo>
                  <a:lnTo>
                    <a:pt x="3751" y="247"/>
                  </a:lnTo>
                  <a:lnTo>
                    <a:pt x="3767" y="242"/>
                  </a:lnTo>
                  <a:lnTo>
                    <a:pt x="3788" y="242"/>
                  </a:lnTo>
                  <a:cubicBezTo>
                    <a:pt x="3799" y="244"/>
                    <a:pt x="3810" y="244"/>
                    <a:pt x="3821" y="244"/>
                  </a:cubicBezTo>
                  <a:cubicBezTo>
                    <a:pt x="3849" y="244"/>
                    <a:pt x="3877" y="241"/>
                    <a:pt x="3903" y="238"/>
                  </a:cubicBezTo>
                  <a:cubicBezTo>
                    <a:pt x="3932" y="230"/>
                    <a:pt x="3948" y="210"/>
                    <a:pt x="3948" y="189"/>
                  </a:cubicBezTo>
                  <a:cubicBezTo>
                    <a:pt x="3948" y="169"/>
                    <a:pt x="3932" y="152"/>
                    <a:pt x="3907" y="128"/>
                  </a:cubicBezTo>
                  <a:cubicBezTo>
                    <a:pt x="3874" y="95"/>
                    <a:pt x="3833" y="66"/>
                    <a:pt x="3792" y="41"/>
                  </a:cubicBezTo>
                  <a:cubicBezTo>
                    <a:pt x="3784" y="41"/>
                    <a:pt x="3780" y="37"/>
                    <a:pt x="3772" y="33"/>
                  </a:cubicBezTo>
                  <a:lnTo>
                    <a:pt x="3751" y="29"/>
                  </a:lnTo>
                  <a:lnTo>
                    <a:pt x="3706" y="21"/>
                  </a:lnTo>
                  <a:cubicBezTo>
                    <a:pt x="3677" y="13"/>
                    <a:pt x="3644" y="9"/>
                    <a:pt x="3611" y="4"/>
                  </a:cubicBezTo>
                  <a:cubicBezTo>
                    <a:pt x="3575" y="0"/>
                    <a:pt x="3534" y="0"/>
                    <a:pt x="34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6" name="Google Shape;336;p42"/>
          <p:cNvGrpSpPr/>
          <p:nvPr/>
        </p:nvGrpSpPr>
        <p:grpSpPr>
          <a:xfrm>
            <a:off x="2767083" y="3083499"/>
            <a:ext cx="766068" cy="393727"/>
            <a:chOff x="936400" y="3684850"/>
            <a:chExt cx="194325" cy="99875"/>
          </a:xfrm>
        </p:grpSpPr>
        <p:sp>
          <p:nvSpPr>
            <p:cNvPr id="337" name="Google Shape;337;p42"/>
            <p:cNvSpPr/>
            <p:nvPr/>
          </p:nvSpPr>
          <p:spPr>
            <a:xfrm>
              <a:off x="1034475" y="3685275"/>
              <a:ext cx="94925" cy="94900"/>
            </a:xfrm>
            <a:custGeom>
              <a:rect b="b" l="l" r="r" t="t"/>
              <a:pathLst>
                <a:path extrusionOk="0" h="3796" w="3797">
                  <a:moveTo>
                    <a:pt x="1" y="0"/>
                  </a:moveTo>
                  <a:lnTo>
                    <a:pt x="1" y="3796"/>
                  </a:lnTo>
                  <a:lnTo>
                    <a:pt x="3796" y="3796"/>
                  </a:lnTo>
                  <a:lnTo>
                    <a:pt x="379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42"/>
            <p:cNvSpPr/>
            <p:nvPr/>
          </p:nvSpPr>
          <p:spPr>
            <a:xfrm>
              <a:off x="1032125" y="3684850"/>
              <a:ext cx="98600" cy="99875"/>
            </a:xfrm>
            <a:custGeom>
              <a:rect b="b" l="l" r="r" t="t"/>
              <a:pathLst>
                <a:path extrusionOk="0" h="3995" w="3944">
                  <a:moveTo>
                    <a:pt x="3578" y="0"/>
                  </a:moveTo>
                  <a:cubicBezTo>
                    <a:pt x="3391" y="0"/>
                    <a:pt x="3205" y="19"/>
                    <a:pt x="3033" y="34"/>
                  </a:cubicBezTo>
                  <a:cubicBezTo>
                    <a:pt x="2938" y="42"/>
                    <a:pt x="2848" y="46"/>
                    <a:pt x="2758" y="46"/>
                  </a:cubicBezTo>
                  <a:cubicBezTo>
                    <a:pt x="2663" y="46"/>
                    <a:pt x="2569" y="42"/>
                    <a:pt x="2470" y="38"/>
                  </a:cubicBezTo>
                  <a:cubicBezTo>
                    <a:pt x="2278" y="30"/>
                    <a:pt x="2064" y="17"/>
                    <a:pt x="1851" y="17"/>
                  </a:cubicBezTo>
                  <a:lnTo>
                    <a:pt x="1235" y="21"/>
                  </a:lnTo>
                  <a:lnTo>
                    <a:pt x="82" y="9"/>
                  </a:lnTo>
                  <a:lnTo>
                    <a:pt x="70" y="1072"/>
                  </a:lnTo>
                  <a:cubicBezTo>
                    <a:pt x="66" y="1248"/>
                    <a:pt x="62" y="1421"/>
                    <a:pt x="62" y="1593"/>
                  </a:cubicBezTo>
                  <a:cubicBezTo>
                    <a:pt x="58" y="1753"/>
                    <a:pt x="49" y="1921"/>
                    <a:pt x="41" y="2085"/>
                  </a:cubicBezTo>
                  <a:cubicBezTo>
                    <a:pt x="33" y="2254"/>
                    <a:pt x="29" y="2430"/>
                    <a:pt x="29" y="2590"/>
                  </a:cubicBezTo>
                  <a:lnTo>
                    <a:pt x="29" y="3050"/>
                  </a:lnTo>
                  <a:cubicBezTo>
                    <a:pt x="29" y="3124"/>
                    <a:pt x="29" y="3197"/>
                    <a:pt x="29" y="3267"/>
                  </a:cubicBezTo>
                  <a:cubicBezTo>
                    <a:pt x="29" y="3333"/>
                    <a:pt x="25" y="3403"/>
                    <a:pt x="21" y="3464"/>
                  </a:cubicBezTo>
                  <a:cubicBezTo>
                    <a:pt x="17" y="3526"/>
                    <a:pt x="17" y="3587"/>
                    <a:pt x="13" y="3649"/>
                  </a:cubicBezTo>
                  <a:cubicBezTo>
                    <a:pt x="8" y="3735"/>
                    <a:pt x="4" y="3821"/>
                    <a:pt x="0" y="3907"/>
                  </a:cubicBezTo>
                  <a:lnTo>
                    <a:pt x="66" y="3911"/>
                  </a:lnTo>
                  <a:lnTo>
                    <a:pt x="333" y="3924"/>
                  </a:lnTo>
                  <a:lnTo>
                    <a:pt x="431" y="3928"/>
                  </a:lnTo>
                  <a:lnTo>
                    <a:pt x="517" y="3928"/>
                  </a:lnTo>
                  <a:lnTo>
                    <a:pt x="846" y="3936"/>
                  </a:lnTo>
                  <a:cubicBezTo>
                    <a:pt x="1051" y="3940"/>
                    <a:pt x="1227" y="3944"/>
                    <a:pt x="1375" y="3952"/>
                  </a:cubicBezTo>
                  <a:lnTo>
                    <a:pt x="1699" y="3952"/>
                  </a:lnTo>
                  <a:lnTo>
                    <a:pt x="2163" y="3969"/>
                  </a:lnTo>
                  <a:cubicBezTo>
                    <a:pt x="2245" y="3973"/>
                    <a:pt x="2323" y="3975"/>
                    <a:pt x="2397" y="3975"/>
                  </a:cubicBezTo>
                  <a:cubicBezTo>
                    <a:pt x="2470" y="3975"/>
                    <a:pt x="2540" y="3973"/>
                    <a:pt x="2606" y="3969"/>
                  </a:cubicBezTo>
                  <a:cubicBezTo>
                    <a:pt x="2737" y="3965"/>
                    <a:pt x="2856" y="3965"/>
                    <a:pt x="2955" y="3965"/>
                  </a:cubicBezTo>
                  <a:cubicBezTo>
                    <a:pt x="3057" y="3969"/>
                    <a:pt x="3160" y="3973"/>
                    <a:pt x="3250" y="3977"/>
                  </a:cubicBezTo>
                  <a:cubicBezTo>
                    <a:pt x="3405" y="3987"/>
                    <a:pt x="3538" y="3994"/>
                    <a:pt x="3642" y="3994"/>
                  </a:cubicBezTo>
                  <a:cubicBezTo>
                    <a:pt x="3665" y="3994"/>
                    <a:pt x="3686" y="3994"/>
                    <a:pt x="3705" y="3993"/>
                  </a:cubicBezTo>
                  <a:cubicBezTo>
                    <a:pt x="3816" y="3989"/>
                    <a:pt x="3878" y="3981"/>
                    <a:pt x="3886" y="3961"/>
                  </a:cubicBezTo>
                  <a:cubicBezTo>
                    <a:pt x="3890" y="3936"/>
                    <a:pt x="3841" y="3915"/>
                    <a:pt x="3747" y="3887"/>
                  </a:cubicBezTo>
                  <a:cubicBezTo>
                    <a:pt x="3611" y="3846"/>
                    <a:pt x="3467" y="3809"/>
                    <a:pt x="3328" y="3784"/>
                  </a:cubicBezTo>
                  <a:cubicBezTo>
                    <a:pt x="3229" y="3764"/>
                    <a:pt x="3123" y="3743"/>
                    <a:pt x="2996" y="3731"/>
                  </a:cubicBezTo>
                  <a:cubicBezTo>
                    <a:pt x="2873" y="3719"/>
                    <a:pt x="2737" y="3714"/>
                    <a:pt x="2606" y="3710"/>
                  </a:cubicBezTo>
                  <a:cubicBezTo>
                    <a:pt x="2470" y="3706"/>
                    <a:pt x="2335" y="3702"/>
                    <a:pt x="2204" y="3694"/>
                  </a:cubicBezTo>
                  <a:cubicBezTo>
                    <a:pt x="2060" y="3686"/>
                    <a:pt x="1900" y="3677"/>
                    <a:pt x="1740" y="3673"/>
                  </a:cubicBezTo>
                  <a:lnTo>
                    <a:pt x="1399" y="3661"/>
                  </a:lnTo>
                  <a:cubicBezTo>
                    <a:pt x="1252" y="3657"/>
                    <a:pt x="1071" y="3653"/>
                    <a:pt x="862" y="3653"/>
                  </a:cubicBezTo>
                  <a:lnTo>
                    <a:pt x="525" y="3649"/>
                  </a:lnTo>
                  <a:lnTo>
                    <a:pt x="279" y="3649"/>
                  </a:lnTo>
                  <a:lnTo>
                    <a:pt x="267" y="3645"/>
                  </a:lnTo>
                  <a:lnTo>
                    <a:pt x="259" y="3641"/>
                  </a:lnTo>
                  <a:cubicBezTo>
                    <a:pt x="263" y="3632"/>
                    <a:pt x="263" y="3628"/>
                    <a:pt x="267" y="3620"/>
                  </a:cubicBezTo>
                  <a:lnTo>
                    <a:pt x="267" y="3608"/>
                  </a:lnTo>
                  <a:lnTo>
                    <a:pt x="267" y="3567"/>
                  </a:lnTo>
                  <a:lnTo>
                    <a:pt x="271" y="3476"/>
                  </a:lnTo>
                  <a:cubicBezTo>
                    <a:pt x="275" y="3329"/>
                    <a:pt x="271" y="3169"/>
                    <a:pt x="271" y="3021"/>
                  </a:cubicBezTo>
                  <a:cubicBezTo>
                    <a:pt x="267" y="2873"/>
                    <a:pt x="263" y="2717"/>
                    <a:pt x="263" y="2557"/>
                  </a:cubicBezTo>
                  <a:cubicBezTo>
                    <a:pt x="259" y="2401"/>
                    <a:pt x="263" y="2250"/>
                    <a:pt x="267" y="2085"/>
                  </a:cubicBezTo>
                  <a:cubicBezTo>
                    <a:pt x="271" y="1921"/>
                    <a:pt x="275" y="1745"/>
                    <a:pt x="275" y="1560"/>
                  </a:cubicBezTo>
                  <a:cubicBezTo>
                    <a:pt x="271" y="1388"/>
                    <a:pt x="271" y="1211"/>
                    <a:pt x="271" y="1035"/>
                  </a:cubicBezTo>
                  <a:cubicBezTo>
                    <a:pt x="271" y="871"/>
                    <a:pt x="267" y="703"/>
                    <a:pt x="267" y="534"/>
                  </a:cubicBezTo>
                  <a:lnTo>
                    <a:pt x="267" y="280"/>
                  </a:lnTo>
                  <a:lnTo>
                    <a:pt x="267" y="202"/>
                  </a:lnTo>
                  <a:lnTo>
                    <a:pt x="267" y="194"/>
                  </a:lnTo>
                  <a:lnTo>
                    <a:pt x="378" y="194"/>
                  </a:lnTo>
                  <a:lnTo>
                    <a:pt x="673" y="190"/>
                  </a:lnTo>
                  <a:lnTo>
                    <a:pt x="1276" y="186"/>
                  </a:lnTo>
                  <a:cubicBezTo>
                    <a:pt x="1486" y="177"/>
                    <a:pt x="1695" y="173"/>
                    <a:pt x="1888" y="169"/>
                  </a:cubicBezTo>
                  <a:cubicBezTo>
                    <a:pt x="2085" y="169"/>
                    <a:pt x="2278" y="181"/>
                    <a:pt x="2483" y="190"/>
                  </a:cubicBezTo>
                  <a:cubicBezTo>
                    <a:pt x="2585" y="198"/>
                    <a:pt x="2688" y="198"/>
                    <a:pt x="2795" y="198"/>
                  </a:cubicBezTo>
                  <a:cubicBezTo>
                    <a:pt x="2901" y="198"/>
                    <a:pt x="3004" y="190"/>
                    <a:pt x="3102" y="181"/>
                  </a:cubicBezTo>
                  <a:cubicBezTo>
                    <a:pt x="3255" y="168"/>
                    <a:pt x="3408" y="160"/>
                    <a:pt x="3559" y="160"/>
                  </a:cubicBezTo>
                  <a:cubicBezTo>
                    <a:pt x="3590" y="160"/>
                    <a:pt x="3621" y="160"/>
                    <a:pt x="3652" y="161"/>
                  </a:cubicBezTo>
                  <a:lnTo>
                    <a:pt x="3714" y="161"/>
                  </a:lnTo>
                  <a:cubicBezTo>
                    <a:pt x="3722" y="161"/>
                    <a:pt x="3726" y="165"/>
                    <a:pt x="3734" y="165"/>
                  </a:cubicBezTo>
                  <a:cubicBezTo>
                    <a:pt x="3730" y="181"/>
                    <a:pt x="3726" y="190"/>
                    <a:pt x="3726" y="202"/>
                  </a:cubicBezTo>
                  <a:lnTo>
                    <a:pt x="3726" y="214"/>
                  </a:lnTo>
                  <a:lnTo>
                    <a:pt x="3726" y="251"/>
                  </a:lnTo>
                  <a:lnTo>
                    <a:pt x="3722" y="333"/>
                  </a:lnTo>
                  <a:cubicBezTo>
                    <a:pt x="3714" y="522"/>
                    <a:pt x="3714" y="703"/>
                    <a:pt x="3722" y="879"/>
                  </a:cubicBezTo>
                  <a:cubicBezTo>
                    <a:pt x="3726" y="1051"/>
                    <a:pt x="3726" y="1211"/>
                    <a:pt x="3726" y="1371"/>
                  </a:cubicBezTo>
                  <a:cubicBezTo>
                    <a:pt x="3726" y="1540"/>
                    <a:pt x="3730" y="1696"/>
                    <a:pt x="3730" y="1843"/>
                  </a:cubicBezTo>
                  <a:cubicBezTo>
                    <a:pt x="3734" y="1991"/>
                    <a:pt x="3738" y="2131"/>
                    <a:pt x="3734" y="2258"/>
                  </a:cubicBezTo>
                  <a:cubicBezTo>
                    <a:pt x="3734" y="2385"/>
                    <a:pt x="3726" y="2508"/>
                    <a:pt x="3722" y="2631"/>
                  </a:cubicBezTo>
                  <a:cubicBezTo>
                    <a:pt x="3718" y="2754"/>
                    <a:pt x="3714" y="2877"/>
                    <a:pt x="3718" y="2984"/>
                  </a:cubicBezTo>
                  <a:cubicBezTo>
                    <a:pt x="3722" y="3087"/>
                    <a:pt x="3726" y="3181"/>
                    <a:pt x="3730" y="3267"/>
                  </a:cubicBezTo>
                  <a:cubicBezTo>
                    <a:pt x="3747" y="3612"/>
                    <a:pt x="3779" y="3813"/>
                    <a:pt x="3829" y="3813"/>
                  </a:cubicBezTo>
                  <a:cubicBezTo>
                    <a:pt x="3882" y="3813"/>
                    <a:pt x="3907" y="3616"/>
                    <a:pt x="3911" y="3271"/>
                  </a:cubicBezTo>
                  <a:cubicBezTo>
                    <a:pt x="3919" y="3185"/>
                    <a:pt x="3915" y="3078"/>
                    <a:pt x="3919" y="2984"/>
                  </a:cubicBezTo>
                  <a:cubicBezTo>
                    <a:pt x="3919" y="2890"/>
                    <a:pt x="3923" y="2783"/>
                    <a:pt x="3931" y="2664"/>
                  </a:cubicBezTo>
                  <a:cubicBezTo>
                    <a:pt x="3935" y="2541"/>
                    <a:pt x="3943" y="2414"/>
                    <a:pt x="3943" y="2262"/>
                  </a:cubicBezTo>
                  <a:cubicBezTo>
                    <a:pt x="3943" y="2114"/>
                    <a:pt x="3939" y="1971"/>
                    <a:pt x="3935" y="1815"/>
                  </a:cubicBezTo>
                  <a:cubicBezTo>
                    <a:pt x="3927" y="1663"/>
                    <a:pt x="3919" y="1507"/>
                    <a:pt x="3919" y="1355"/>
                  </a:cubicBezTo>
                  <a:cubicBezTo>
                    <a:pt x="3919" y="1183"/>
                    <a:pt x="3911" y="1014"/>
                    <a:pt x="3902" y="842"/>
                  </a:cubicBezTo>
                  <a:cubicBezTo>
                    <a:pt x="3894" y="670"/>
                    <a:pt x="3890" y="502"/>
                    <a:pt x="3894" y="329"/>
                  </a:cubicBezTo>
                  <a:cubicBezTo>
                    <a:pt x="3898" y="227"/>
                    <a:pt x="3902" y="120"/>
                    <a:pt x="3902" y="1"/>
                  </a:cubicBezTo>
                  <a:lnTo>
                    <a:pt x="3632" y="1"/>
                  </a:lnTo>
                  <a:cubicBezTo>
                    <a:pt x="3614" y="1"/>
                    <a:pt x="3596" y="0"/>
                    <a:pt x="35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2"/>
            <p:cNvSpPr/>
            <p:nvPr/>
          </p:nvSpPr>
          <p:spPr>
            <a:xfrm>
              <a:off x="936400" y="3732675"/>
              <a:ext cx="98725" cy="25"/>
            </a:xfrm>
            <a:custGeom>
              <a:rect b="b" l="l" r="r" t="t"/>
              <a:pathLst>
                <a:path extrusionOk="0" h="1" w="3949">
                  <a:moveTo>
                    <a:pt x="3948" y="0"/>
                  </a:moveTo>
                  <a:lnTo>
                    <a:pt x="1" y="0"/>
                  </a:lnTo>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2"/>
            <p:cNvSpPr/>
            <p:nvPr/>
          </p:nvSpPr>
          <p:spPr>
            <a:xfrm>
              <a:off x="936400" y="3728875"/>
              <a:ext cx="98625" cy="7650"/>
            </a:xfrm>
            <a:custGeom>
              <a:rect b="b" l="l" r="r" t="t"/>
              <a:pathLst>
                <a:path extrusionOk="0" h="306" w="3945">
                  <a:moveTo>
                    <a:pt x="3497" y="0"/>
                  </a:moveTo>
                  <a:cubicBezTo>
                    <a:pt x="3456" y="4"/>
                    <a:pt x="3419" y="8"/>
                    <a:pt x="3378" y="8"/>
                  </a:cubicBezTo>
                  <a:lnTo>
                    <a:pt x="3148" y="25"/>
                  </a:lnTo>
                  <a:cubicBezTo>
                    <a:pt x="3091" y="37"/>
                    <a:pt x="3029" y="41"/>
                    <a:pt x="2972" y="45"/>
                  </a:cubicBezTo>
                  <a:cubicBezTo>
                    <a:pt x="2943" y="41"/>
                    <a:pt x="2906" y="33"/>
                    <a:pt x="2869" y="29"/>
                  </a:cubicBezTo>
                  <a:cubicBezTo>
                    <a:pt x="2828" y="29"/>
                    <a:pt x="2787" y="29"/>
                    <a:pt x="2750" y="37"/>
                  </a:cubicBezTo>
                  <a:cubicBezTo>
                    <a:pt x="2709" y="45"/>
                    <a:pt x="2672" y="49"/>
                    <a:pt x="2631" y="54"/>
                  </a:cubicBezTo>
                  <a:cubicBezTo>
                    <a:pt x="2590" y="49"/>
                    <a:pt x="2549" y="41"/>
                    <a:pt x="2508" y="29"/>
                  </a:cubicBezTo>
                  <a:cubicBezTo>
                    <a:pt x="2487" y="25"/>
                    <a:pt x="2463" y="21"/>
                    <a:pt x="2438" y="21"/>
                  </a:cubicBezTo>
                  <a:lnTo>
                    <a:pt x="2373" y="25"/>
                  </a:lnTo>
                  <a:lnTo>
                    <a:pt x="2237" y="33"/>
                  </a:lnTo>
                  <a:lnTo>
                    <a:pt x="2094" y="41"/>
                  </a:lnTo>
                  <a:cubicBezTo>
                    <a:pt x="2073" y="45"/>
                    <a:pt x="2048" y="45"/>
                    <a:pt x="2024" y="49"/>
                  </a:cubicBezTo>
                  <a:lnTo>
                    <a:pt x="1950" y="58"/>
                  </a:lnTo>
                  <a:cubicBezTo>
                    <a:pt x="1925" y="62"/>
                    <a:pt x="1905" y="66"/>
                    <a:pt x="1880" y="66"/>
                  </a:cubicBezTo>
                  <a:lnTo>
                    <a:pt x="1806" y="66"/>
                  </a:lnTo>
                  <a:lnTo>
                    <a:pt x="1663" y="70"/>
                  </a:lnTo>
                  <a:lnTo>
                    <a:pt x="1503" y="74"/>
                  </a:lnTo>
                  <a:lnTo>
                    <a:pt x="1347" y="82"/>
                  </a:lnTo>
                  <a:cubicBezTo>
                    <a:pt x="1293" y="82"/>
                    <a:pt x="1244" y="78"/>
                    <a:pt x="1191" y="78"/>
                  </a:cubicBezTo>
                  <a:lnTo>
                    <a:pt x="1117" y="74"/>
                  </a:lnTo>
                  <a:cubicBezTo>
                    <a:pt x="1092" y="74"/>
                    <a:pt x="1064" y="78"/>
                    <a:pt x="1039" y="82"/>
                  </a:cubicBezTo>
                  <a:cubicBezTo>
                    <a:pt x="1011" y="87"/>
                    <a:pt x="983" y="91"/>
                    <a:pt x="955" y="91"/>
                  </a:cubicBezTo>
                  <a:cubicBezTo>
                    <a:pt x="938" y="91"/>
                    <a:pt x="921" y="90"/>
                    <a:pt x="904" y="86"/>
                  </a:cubicBezTo>
                  <a:cubicBezTo>
                    <a:pt x="854" y="70"/>
                    <a:pt x="809" y="58"/>
                    <a:pt x="764" y="49"/>
                  </a:cubicBezTo>
                  <a:cubicBezTo>
                    <a:pt x="719" y="49"/>
                    <a:pt x="674" y="49"/>
                    <a:pt x="629" y="58"/>
                  </a:cubicBezTo>
                  <a:cubicBezTo>
                    <a:pt x="608" y="62"/>
                    <a:pt x="592" y="62"/>
                    <a:pt x="571" y="62"/>
                  </a:cubicBezTo>
                  <a:lnTo>
                    <a:pt x="300" y="62"/>
                  </a:lnTo>
                  <a:cubicBezTo>
                    <a:pt x="239" y="62"/>
                    <a:pt x="186" y="66"/>
                    <a:pt x="140" y="70"/>
                  </a:cubicBezTo>
                  <a:cubicBezTo>
                    <a:pt x="103" y="70"/>
                    <a:pt x="71" y="78"/>
                    <a:pt x="38" y="95"/>
                  </a:cubicBezTo>
                  <a:cubicBezTo>
                    <a:pt x="13" y="107"/>
                    <a:pt x="1" y="127"/>
                    <a:pt x="1" y="152"/>
                  </a:cubicBezTo>
                  <a:cubicBezTo>
                    <a:pt x="1" y="181"/>
                    <a:pt x="13" y="201"/>
                    <a:pt x="38" y="214"/>
                  </a:cubicBezTo>
                  <a:cubicBezTo>
                    <a:pt x="67" y="234"/>
                    <a:pt x="103" y="251"/>
                    <a:pt x="140" y="259"/>
                  </a:cubicBezTo>
                  <a:cubicBezTo>
                    <a:pt x="194" y="267"/>
                    <a:pt x="247" y="271"/>
                    <a:pt x="305" y="271"/>
                  </a:cubicBezTo>
                  <a:cubicBezTo>
                    <a:pt x="323" y="272"/>
                    <a:pt x="342" y="273"/>
                    <a:pt x="362" y="273"/>
                  </a:cubicBezTo>
                  <a:cubicBezTo>
                    <a:pt x="410" y="273"/>
                    <a:pt x="463" y="270"/>
                    <a:pt x="518" y="267"/>
                  </a:cubicBezTo>
                  <a:lnTo>
                    <a:pt x="579" y="263"/>
                  </a:lnTo>
                  <a:cubicBezTo>
                    <a:pt x="600" y="263"/>
                    <a:pt x="620" y="259"/>
                    <a:pt x="641" y="255"/>
                  </a:cubicBezTo>
                  <a:cubicBezTo>
                    <a:pt x="682" y="242"/>
                    <a:pt x="727" y="238"/>
                    <a:pt x="768" y="234"/>
                  </a:cubicBezTo>
                  <a:cubicBezTo>
                    <a:pt x="809" y="238"/>
                    <a:pt x="854" y="255"/>
                    <a:pt x="904" y="263"/>
                  </a:cubicBezTo>
                  <a:cubicBezTo>
                    <a:pt x="957" y="263"/>
                    <a:pt x="1006" y="259"/>
                    <a:pt x="1055" y="242"/>
                  </a:cubicBezTo>
                  <a:cubicBezTo>
                    <a:pt x="1080" y="238"/>
                    <a:pt x="1105" y="234"/>
                    <a:pt x="1125" y="234"/>
                  </a:cubicBezTo>
                  <a:lnTo>
                    <a:pt x="1359" y="234"/>
                  </a:lnTo>
                  <a:cubicBezTo>
                    <a:pt x="1408" y="230"/>
                    <a:pt x="1462" y="226"/>
                    <a:pt x="1515" y="226"/>
                  </a:cubicBezTo>
                  <a:lnTo>
                    <a:pt x="1675" y="234"/>
                  </a:lnTo>
                  <a:lnTo>
                    <a:pt x="1819" y="242"/>
                  </a:lnTo>
                  <a:lnTo>
                    <a:pt x="1892" y="246"/>
                  </a:lnTo>
                  <a:cubicBezTo>
                    <a:pt x="1899" y="248"/>
                    <a:pt x="1907" y="248"/>
                    <a:pt x="1915" y="248"/>
                  </a:cubicBezTo>
                  <a:cubicBezTo>
                    <a:pt x="1932" y="248"/>
                    <a:pt x="1950" y="246"/>
                    <a:pt x="1966" y="246"/>
                  </a:cubicBezTo>
                  <a:lnTo>
                    <a:pt x="2036" y="242"/>
                  </a:lnTo>
                  <a:lnTo>
                    <a:pt x="2106" y="242"/>
                  </a:lnTo>
                  <a:lnTo>
                    <a:pt x="2245" y="246"/>
                  </a:lnTo>
                  <a:lnTo>
                    <a:pt x="2442" y="246"/>
                  </a:lnTo>
                  <a:cubicBezTo>
                    <a:pt x="2463" y="246"/>
                    <a:pt x="2483" y="251"/>
                    <a:pt x="2504" y="259"/>
                  </a:cubicBezTo>
                  <a:cubicBezTo>
                    <a:pt x="2545" y="275"/>
                    <a:pt x="2590" y="287"/>
                    <a:pt x="2635" y="292"/>
                  </a:cubicBezTo>
                  <a:cubicBezTo>
                    <a:pt x="2676" y="292"/>
                    <a:pt x="2717" y="283"/>
                    <a:pt x="2758" y="283"/>
                  </a:cubicBezTo>
                  <a:cubicBezTo>
                    <a:pt x="2775" y="281"/>
                    <a:pt x="2792" y="280"/>
                    <a:pt x="2810" y="280"/>
                  </a:cubicBezTo>
                  <a:cubicBezTo>
                    <a:pt x="2828" y="280"/>
                    <a:pt x="2846" y="281"/>
                    <a:pt x="2865" y="283"/>
                  </a:cubicBezTo>
                  <a:cubicBezTo>
                    <a:pt x="2898" y="292"/>
                    <a:pt x="2935" y="300"/>
                    <a:pt x="2968" y="304"/>
                  </a:cubicBezTo>
                  <a:cubicBezTo>
                    <a:pt x="2984" y="305"/>
                    <a:pt x="3001" y="306"/>
                    <a:pt x="3018" y="306"/>
                  </a:cubicBezTo>
                  <a:cubicBezTo>
                    <a:pt x="3064" y="306"/>
                    <a:pt x="3111" y="302"/>
                    <a:pt x="3156" y="296"/>
                  </a:cubicBezTo>
                  <a:lnTo>
                    <a:pt x="3378" y="292"/>
                  </a:lnTo>
                  <a:cubicBezTo>
                    <a:pt x="3419" y="292"/>
                    <a:pt x="3460" y="283"/>
                    <a:pt x="3501" y="275"/>
                  </a:cubicBezTo>
                  <a:cubicBezTo>
                    <a:pt x="3538" y="271"/>
                    <a:pt x="3571" y="267"/>
                    <a:pt x="3608" y="263"/>
                  </a:cubicBezTo>
                  <a:cubicBezTo>
                    <a:pt x="3640" y="259"/>
                    <a:pt x="3673" y="259"/>
                    <a:pt x="3706" y="251"/>
                  </a:cubicBezTo>
                  <a:lnTo>
                    <a:pt x="3747" y="246"/>
                  </a:lnTo>
                  <a:lnTo>
                    <a:pt x="3768" y="242"/>
                  </a:lnTo>
                  <a:lnTo>
                    <a:pt x="3784" y="242"/>
                  </a:lnTo>
                  <a:cubicBezTo>
                    <a:pt x="3795" y="244"/>
                    <a:pt x="3806" y="244"/>
                    <a:pt x="3817" y="244"/>
                  </a:cubicBezTo>
                  <a:cubicBezTo>
                    <a:pt x="3845" y="244"/>
                    <a:pt x="3873" y="241"/>
                    <a:pt x="3899" y="238"/>
                  </a:cubicBezTo>
                  <a:cubicBezTo>
                    <a:pt x="3928" y="230"/>
                    <a:pt x="3944" y="210"/>
                    <a:pt x="3944" y="189"/>
                  </a:cubicBezTo>
                  <a:cubicBezTo>
                    <a:pt x="3944" y="168"/>
                    <a:pt x="3932" y="152"/>
                    <a:pt x="3903" y="127"/>
                  </a:cubicBezTo>
                  <a:cubicBezTo>
                    <a:pt x="3870" y="95"/>
                    <a:pt x="3833" y="66"/>
                    <a:pt x="3788" y="41"/>
                  </a:cubicBezTo>
                  <a:cubicBezTo>
                    <a:pt x="3784" y="41"/>
                    <a:pt x="3776" y="37"/>
                    <a:pt x="3768" y="33"/>
                  </a:cubicBezTo>
                  <a:lnTo>
                    <a:pt x="3747" y="29"/>
                  </a:lnTo>
                  <a:lnTo>
                    <a:pt x="3706" y="21"/>
                  </a:lnTo>
                  <a:cubicBezTo>
                    <a:pt x="3673" y="13"/>
                    <a:pt x="3640" y="8"/>
                    <a:pt x="3608" y="4"/>
                  </a:cubicBezTo>
                  <a:cubicBezTo>
                    <a:pt x="3571" y="0"/>
                    <a:pt x="3534" y="0"/>
                    <a:pt x="34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1" name="Google Shape;341;p42"/>
          <p:cNvGrpSpPr/>
          <p:nvPr/>
        </p:nvGrpSpPr>
        <p:grpSpPr>
          <a:xfrm>
            <a:off x="5747436" y="1727284"/>
            <a:ext cx="775332" cy="393727"/>
            <a:chOff x="1698900" y="3389925"/>
            <a:chExt cx="196675" cy="99875"/>
          </a:xfrm>
        </p:grpSpPr>
        <p:sp>
          <p:nvSpPr>
            <p:cNvPr id="342" name="Google Shape;342;p42"/>
            <p:cNvSpPr/>
            <p:nvPr/>
          </p:nvSpPr>
          <p:spPr>
            <a:xfrm>
              <a:off x="1701250" y="3390350"/>
              <a:ext cx="94925" cy="94900"/>
            </a:xfrm>
            <a:custGeom>
              <a:rect b="b" l="l" r="r" t="t"/>
              <a:pathLst>
                <a:path extrusionOk="0" h="3796" w="3797">
                  <a:moveTo>
                    <a:pt x="1" y="0"/>
                  </a:moveTo>
                  <a:lnTo>
                    <a:pt x="1" y="3796"/>
                  </a:lnTo>
                  <a:lnTo>
                    <a:pt x="3796" y="3796"/>
                  </a:lnTo>
                  <a:lnTo>
                    <a:pt x="379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42"/>
            <p:cNvSpPr/>
            <p:nvPr/>
          </p:nvSpPr>
          <p:spPr>
            <a:xfrm>
              <a:off x="1698900" y="3389925"/>
              <a:ext cx="98600" cy="99875"/>
            </a:xfrm>
            <a:custGeom>
              <a:rect b="b" l="l" r="r" t="t"/>
              <a:pathLst>
                <a:path extrusionOk="0" h="3995" w="3944">
                  <a:moveTo>
                    <a:pt x="3578" y="1"/>
                  </a:moveTo>
                  <a:cubicBezTo>
                    <a:pt x="3391" y="1"/>
                    <a:pt x="3205" y="19"/>
                    <a:pt x="3033" y="34"/>
                  </a:cubicBezTo>
                  <a:cubicBezTo>
                    <a:pt x="2938" y="42"/>
                    <a:pt x="2848" y="46"/>
                    <a:pt x="2758" y="46"/>
                  </a:cubicBezTo>
                  <a:cubicBezTo>
                    <a:pt x="2663" y="46"/>
                    <a:pt x="2569" y="42"/>
                    <a:pt x="2471" y="38"/>
                  </a:cubicBezTo>
                  <a:cubicBezTo>
                    <a:pt x="2278" y="30"/>
                    <a:pt x="2064" y="17"/>
                    <a:pt x="1851" y="17"/>
                  </a:cubicBezTo>
                  <a:lnTo>
                    <a:pt x="1236" y="22"/>
                  </a:lnTo>
                  <a:lnTo>
                    <a:pt x="82" y="9"/>
                  </a:lnTo>
                  <a:lnTo>
                    <a:pt x="70" y="1072"/>
                  </a:lnTo>
                  <a:cubicBezTo>
                    <a:pt x="66" y="1248"/>
                    <a:pt x="62" y="1421"/>
                    <a:pt x="62" y="1593"/>
                  </a:cubicBezTo>
                  <a:cubicBezTo>
                    <a:pt x="58" y="1753"/>
                    <a:pt x="50" y="1921"/>
                    <a:pt x="41" y="2086"/>
                  </a:cubicBezTo>
                  <a:cubicBezTo>
                    <a:pt x="33" y="2254"/>
                    <a:pt x="29" y="2430"/>
                    <a:pt x="29" y="2590"/>
                  </a:cubicBezTo>
                  <a:lnTo>
                    <a:pt x="29" y="3050"/>
                  </a:lnTo>
                  <a:cubicBezTo>
                    <a:pt x="29" y="3124"/>
                    <a:pt x="29" y="3197"/>
                    <a:pt x="29" y="3267"/>
                  </a:cubicBezTo>
                  <a:cubicBezTo>
                    <a:pt x="29" y="3333"/>
                    <a:pt x="25" y="3403"/>
                    <a:pt x="21" y="3464"/>
                  </a:cubicBezTo>
                  <a:cubicBezTo>
                    <a:pt x="17" y="3526"/>
                    <a:pt x="17" y="3587"/>
                    <a:pt x="13" y="3649"/>
                  </a:cubicBezTo>
                  <a:cubicBezTo>
                    <a:pt x="9" y="3735"/>
                    <a:pt x="5" y="3821"/>
                    <a:pt x="0" y="3907"/>
                  </a:cubicBezTo>
                  <a:lnTo>
                    <a:pt x="66" y="3911"/>
                  </a:lnTo>
                  <a:lnTo>
                    <a:pt x="333" y="3924"/>
                  </a:lnTo>
                  <a:lnTo>
                    <a:pt x="431" y="3928"/>
                  </a:lnTo>
                  <a:lnTo>
                    <a:pt x="517" y="3928"/>
                  </a:lnTo>
                  <a:lnTo>
                    <a:pt x="846" y="3936"/>
                  </a:lnTo>
                  <a:cubicBezTo>
                    <a:pt x="1051" y="3940"/>
                    <a:pt x="1227" y="3944"/>
                    <a:pt x="1375" y="3952"/>
                  </a:cubicBezTo>
                  <a:lnTo>
                    <a:pt x="1695" y="3952"/>
                  </a:lnTo>
                  <a:lnTo>
                    <a:pt x="2155" y="3969"/>
                  </a:lnTo>
                  <a:cubicBezTo>
                    <a:pt x="2237" y="3973"/>
                    <a:pt x="2315" y="3975"/>
                    <a:pt x="2389" y="3975"/>
                  </a:cubicBezTo>
                  <a:cubicBezTo>
                    <a:pt x="2462" y="3975"/>
                    <a:pt x="2532" y="3973"/>
                    <a:pt x="2598" y="3969"/>
                  </a:cubicBezTo>
                  <a:cubicBezTo>
                    <a:pt x="2729" y="3965"/>
                    <a:pt x="2848" y="3965"/>
                    <a:pt x="2951" y="3965"/>
                  </a:cubicBezTo>
                  <a:cubicBezTo>
                    <a:pt x="3049" y="3969"/>
                    <a:pt x="3152" y="3973"/>
                    <a:pt x="3246" y="3977"/>
                  </a:cubicBezTo>
                  <a:cubicBezTo>
                    <a:pt x="3398" y="3987"/>
                    <a:pt x="3531" y="3995"/>
                    <a:pt x="3634" y="3995"/>
                  </a:cubicBezTo>
                  <a:cubicBezTo>
                    <a:pt x="3657" y="3995"/>
                    <a:pt x="3678" y="3994"/>
                    <a:pt x="3697" y="3994"/>
                  </a:cubicBezTo>
                  <a:cubicBezTo>
                    <a:pt x="3808" y="3989"/>
                    <a:pt x="3870" y="3981"/>
                    <a:pt x="3878" y="3961"/>
                  </a:cubicBezTo>
                  <a:cubicBezTo>
                    <a:pt x="3882" y="3936"/>
                    <a:pt x="3833" y="3916"/>
                    <a:pt x="3743" y="3887"/>
                  </a:cubicBezTo>
                  <a:cubicBezTo>
                    <a:pt x="3603" y="3846"/>
                    <a:pt x="3459" y="3809"/>
                    <a:pt x="3320" y="3784"/>
                  </a:cubicBezTo>
                  <a:cubicBezTo>
                    <a:pt x="3226" y="3764"/>
                    <a:pt x="3115" y="3743"/>
                    <a:pt x="2992" y="3731"/>
                  </a:cubicBezTo>
                  <a:cubicBezTo>
                    <a:pt x="2865" y="3719"/>
                    <a:pt x="2729" y="3715"/>
                    <a:pt x="2598" y="3710"/>
                  </a:cubicBezTo>
                  <a:cubicBezTo>
                    <a:pt x="2462" y="3706"/>
                    <a:pt x="2327" y="3702"/>
                    <a:pt x="2200" y="3694"/>
                  </a:cubicBezTo>
                  <a:cubicBezTo>
                    <a:pt x="2056" y="3686"/>
                    <a:pt x="1896" y="3678"/>
                    <a:pt x="1736" y="3673"/>
                  </a:cubicBezTo>
                  <a:lnTo>
                    <a:pt x="1396" y="3661"/>
                  </a:lnTo>
                  <a:cubicBezTo>
                    <a:pt x="1248" y="3657"/>
                    <a:pt x="1067" y="3653"/>
                    <a:pt x="858" y="3653"/>
                  </a:cubicBezTo>
                  <a:lnTo>
                    <a:pt x="522" y="3649"/>
                  </a:lnTo>
                  <a:lnTo>
                    <a:pt x="275" y="3649"/>
                  </a:lnTo>
                  <a:lnTo>
                    <a:pt x="263" y="3645"/>
                  </a:lnTo>
                  <a:lnTo>
                    <a:pt x="255" y="3641"/>
                  </a:lnTo>
                  <a:cubicBezTo>
                    <a:pt x="255" y="3632"/>
                    <a:pt x="259" y="3628"/>
                    <a:pt x="263" y="3620"/>
                  </a:cubicBezTo>
                  <a:lnTo>
                    <a:pt x="263" y="3608"/>
                  </a:lnTo>
                  <a:lnTo>
                    <a:pt x="263" y="3567"/>
                  </a:lnTo>
                  <a:lnTo>
                    <a:pt x="267" y="3477"/>
                  </a:lnTo>
                  <a:cubicBezTo>
                    <a:pt x="271" y="3329"/>
                    <a:pt x="267" y="3169"/>
                    <a:pt x="267" y="3021"/>
                  </a:cubicBezTo>
                  <a:cubicBezTo>
                    <a:pt x="263" y="2873"/>
                    <a:pt x="259" y="2717"/>
                    <a:pt x="255" y="2557"/>
                  </a:cubicBezTo>
                  <a:cubicBezTo>
                    <a:pt x="255" y="2401"/>
                    <a:pt x="255" y="2250"/>
                    <a:pt x="263" y="2086"/>
                  </a:cubicBezTo>
                  <a:cubicBezTo>
                    <a:pt x="267" y="1921"/>
                    <a:pt x="271" y="1745"/>
                    <a:pt x="271" y="1560"/>
                  </a:cubicBezTo>
                  <a:cubicBezTo>
                    <a:pt x="267" y="1388"/>
                    <a:pt x="267" y="1212"/>
                    <a:pt x="267" y="1035"/>
                  </a:cubicBezTo>
                  <a:cubicBezTo>
                    <a:pt x="267" y="871"/>
                    <a:pt x="263" y="703"/>
                    <a:pt x="263" y="534"/>
                  </a:cubicBezTo>
                  <a:lnTo>
                    <a:pt x="263" y="280"/>
                  </a:lnTo>
                  <a:lnTo>
                    <a:pt x="263" y="202"/>
                  </a:lnTo>
                  <a:lnTo>
                    <a:pt x="263" y="194"/>
                  </a:lnTo>
                  <a:lnTo>
                    <a:pt x="374" y="194"/>
                  </a:lnTo>
                  <a:lnTo>
                    <a:pt x="669" y="190"/>
                  </a:lnTo>
                  <a:lnTo>
                    <a:pt x="1272" y="186"/>
                  </a:lnTo>
                  <a:cubicBezTo>
                    <a:pt x="1482" y="177"/>
                    <a:pt x="1691" y="173"/>
                    <a:pt x="1884" y="169"/>
                  </a:cubicBezTo>
                  <a:cubicBezTo>
                    <a:pt x="2077" y="169"/>
                    <a:pt x="2274" y="182"/>
                    <a:pt x="2479" y="190"/>
                  </a:cubicBezTo>
                  <a:cubicBezTo>
                    <a:pt x="2581" y="198"/>
                    <a:pt x="2684" y="198"/>
                    <a:pt x="2791" y="198"/>
                  </a:cubicBezTo>
                  <a:cubicBezTo>
                    <a:pt x="2897" y="198"/>
                    <a:pt x="3000" y="190"/>
                    <a:pt x="3098" y="182"/>
                  </a:cubicBezTo>
                  <a:cubicBezTo>
                    <a:pt x="3248" y="168"/>
                    <a:pt x="3400" y="160"/>
                    <a:pt x="3553" y="160"/>
                  </a:cubicBezTo>
                  <a:cubicBezTo>
                    <a:pt x="3585" y="160"/>
                    <a:pt x="3617" y="160"/>
                    <a:pt x="3648" y="161"/>
                  </a:cubicBezTo>
                  <a:lnTo>
                    <a:pt x="3710" y="161"/>
                  </a:lnTo>
                  <a:cubicBezTo>
                    <a:pt x="3714" y="161"/>
                    <a:pt x="3722" y="165"/>
                    <a:pt x="3730" y="165"/>
                  </a:cubicBezTo>
                  <a:cubicBezTo>
                    <a:pt x="3726" y="182"/>
                    <a:pt x="3722" y="190"/>
                    <a:pt x="3722" y="202"/>
                  </a:cubicBezTo>
                  <a:lnTo>
                    <a:pt x="3722" y="214"/>
                  </a:lnTo>
                  <a:lnTo>
                    <a:pt x="3722" y="251"/>
                  </a:lnTo>
                  <a:lnTo>
                    <a:pt x="3718" y="333"/>
                  </a:lnTo>
                  <a:cubicBezTo>
                    <a:pt x="3714" y="522"/>
                    <a:pt x="3714" y="703"/>
                    <a:pt x="3718" y="879"/>
                  </a:cubicBezTo>
                  <a:cubicBezTo>
                    <a:pt x="3722" y="1051"/>
                    <a:pt x="3722" y="1212"/>
                    <a:pt x="3722" y="1372"/>
                  </a:cubicBezTo>
                  <a:cubicBezTo>
                    <a:pt x="3722" y="1540"/>
                    <a:pt x="3726" y="1696"/>
                    <a:pt x="3730" y="1843"/>
                  </a:cubicBezTo>
                  <a:cubicBezTo>
                    <a:pt x="3734" y="1991"/>
                    <a:pt x="3734" y="2131"/>
                    <a:pt x="3734" y="2258"/>
                  </a:cubicBezTo>
                  <a:cubicBezTo>
                    <a:pt x="3730" y="2385"/>
                    <a:pt x="3726" y="2508"/>
                    <a:pt x="3722" y="2631"/>
                  </a:cubicBezTo>
                  <a:cubicBezTo>
                    <a:pt x="3714" y="2754"/>
                    <a:pt x="3714" y="2877"/>
                    <a:pt x="3714" y="2984"/>
                  </a:cubicBezTo>
                  <a:cubicBezTo>
                    <a:pt x="3718" y="3087"/>
                    <a:pt x="3722" y="3181"/>
                    <a:pt x="3726" y="3267"/>
                  </a:cubicBezTo>
                  <a:cubicBezTo>
                    <a:pt x="3751" y="3612"/>
                    <a:pt x="3780" y="3813"/>
                    <a:pt x="3829" y="3813"/>
                  </a:cubicBezTo>
                  <a:cubicBezTo>
                    <a:pt x="3882" y="3813"/>
                    <a:pt x="3907" y="3616"/>
                    <a:pt x="3911" y="3271"/>
                  </a:cubicBezTo>
                  <a:cubicBezTo>
                    <a:pt x="3919" y="3185"/>
                    <a:pt x="3915" y="3078"/>
                    <a:pt x="3919" y="2984"/>
                  </a:cubicBezTo>
                  <a:cubicBezTo>
                    <a:pt x="3919" y="2890"/>
                    <a:pt x="3923" y="2783"/>
                    <a:pt x="3931" y="2664"/>
                  </a:cubicBezTo>
                  <a:cubicBezTo>
                    <a:pt x="3935" y="2541"/>
                    <a:pt x="3944" y="2414"/>
                    <a:pt x="3944" y="2262"/>
                  </a:cubicBezTo>
                  <a:cubicBezTo>
                    <a:pt x="3944" y="2114"/>
                    <a:pt x="3940" y="1971"/>
                    <a:pt x="3935" y="1815"/>
                  </a:cubicBezTo>
                  <a:cubicBezTo>
                    <a:pt x="3927" y="1663"/>
                    <a:pt x="3919" y="1507"/>
                    <a:pt x="3919" y="1355"/>
                  </a:cubicBezTo>
                  <a:cubicBezTo>
                    <a:pt x="3919" y="1183"/>
                    <a:pt x="3911" y="1015"/>
                    <a:pt x="3903" y="842"/>
                  </a:cubicBezTo>
                  <a:cubicBezTo>
                    <a:pt x="3894" y="670"/>
                    <a:pt x="3890" y="502"/>
                    <a:pt x="3894" y="329"/>
                  </a:cubicBezTo>
                  <a:cubicBezTo>
                    <a:pt x="3899" y="227"/>
                    <a:pt x="3903" y="120"/>
                    <a:pt x="3903" y="1"/>
                  </a:cubicBezTo>
                  <a:lnTo>
                    <a:pt x="3632" y="1"/>
                  </a:lnTo>
                  <a:cubicBezTo>
                    <a:pt x="3614" y="1"/>
                    <a:pt x="3596" y="1"/>
                    <a:pt x="35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42"/>
            <p:cNvSpPr/>
            <p:nvPr/>
          </p:nvSpPr>
          <p:spPr>
            <a:xfrm>
              <a:off x="1796750" y="3437750"/>
              <a:ext cx="98825" cy="25"/>
            </a:xfrm>
            <a:custGeom>
              <a:rect b="b" l="l" r="r" t="t"/>
              <a:pathLst>
                <a:path extrusionOk="0" h="1" w="3953">
                  <a:moveTo>
                    <a:pt x="3952" y="0"/>
                  </a:moveTo>
                  <a:lnTo>
                    <a:pt x="1" y="0"/>
                  </a:lnTo>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42"/>
            <p:cNvSpPr/>
            <p:nvPr/>
          </p:nvSpPr>
          <p:spPr>
            <a:xfrm>
              <a:off x="1796750" y="3433950"/>
              <a:ext cx="98725" cy="7650"/>
            </a:xfrm>
            <a:custGeom>
              <a:rect b="b" l="l" r="r" t="t"/>
              <a:pathLst>
                <a:path extrusionOk="0" h="306" w="3949">
                  <a:moveTo>
                    <a:pt x="3497" y="0"/>
                  </a:moveTo>
                  <a:cubicBezTo>
                    <a:pt x="3456" y="4"/>
                    <a:pt x="3419" y="9"/>
                    <a:pt x="3382" y="9"/>
                  </a:cubicBezTo>
                  <a:lnTo>
                    <a:pt x="3152" y="25"/>
                  </a:lnTo>
                  <a:cubicBezTo>
                    <a:pt x="3091" y="37"/>
                    <a:pt x="3033" y="41"/>
                    <a:pt x="2972" y="45"/>
                  </a:cubicBezTo>
                  <a:cubicBezTo>
                    <a:pt x="2943" y="41"/>
                    <a:pt x="2910" y="33"/>
                    <a:pt x="2869" y="29"/>
                  </a:cubicBezTo>
                  <a:cubicBezTo>
                    <a:pt x="2832" y="29"/>
                    <a:pt x="2791" y="29"/>
                    <a:pt x="2750" y="37"/>
                  </a:cubicBezTo>
                  <a:cubicBezTo>
                    <a:pt x="2713" y="45"/>
                    <a:pt x="2672" y="50"/>
                    <a:pt x="2631" y="54"/>
                  </a:cubicBezTo>
                  <a:cubicBezTo>
                    <a:pt x="2590" y="50"/>
                    <a:pt x="2549" y="41"/>
                    <a:pt x="2512" y="29"/>
                  </a:cubicBezTo>
                  <a:cubicBezTo>
                    <a:pt x="2488" y="25"/>
                    <a:pt x="2463" y="21"/>
                    <a:pt x="2442" y="21"/>
                  </a:cubicBezTo>
                  <a:lnTo>
                    <a:pt x="2373" y="25"/>
                  </a:lnTo>
                  <a:lnTo>
                    <a:pt x="2237" y="33"/>
                  </a:lnTo>
                  <a:lnTo>
                    <a:pt x="2098" y="41"/>
                  </a:lnTo>
                  <a:cubicBezTo>
                    <a:pt x="2077" y="45"/>
                    <a:pt x="2048" y="45"/>
                    <a:pt x="2024" y="45"/>
                  </a:cubicBezTo>
                  <a:lnTo>
                    <a:pt x="1954" y="58"/>
                  </a:lnTo>
                  <a:cubicBezTo>
                    <a:pt x="1929" y="62"/>
                    <a:pt x="1905" y="66"/>
                    <a:pt x="1884" y="66"/>
                  </a:cubicBezTo>
                  <a:lnTo>
                    <a:pt x="1810" y="66"/>
                  </a:lnTo>
                  <a:lnTo>
                    <a:pt x="1667" y="70"/>
                  </a:lnTo>
                  <a:lnTo>
                    <a:pt x="1507" y="74"/>
                  </a:lnTo>
                  <a:lnTo>
                    <a:pt x="1347" y="82"/>
                  </a:lnTo>
                  <a:cubicBezTo>
                    <a:pt x="1298" y="82"/>
                    <a:pt x="1244" y="78"/>
                    <a:pt x="1195" y="78"/>
                  </a:cubicBezTo>
                  <a:lnTo>
                    <a:pt x="1117" y="74"/>
                  </a:lnTo>
                  <a:cubicBezTo>
                    <a:pt x="1092" y="74"/>
                    <a:pt x="1068" y="78"/>
                    <a:pt x="1043" y="82"/>
                  </a:cubicBezTo>
                  <a:cubicBezTo>
                    <a:pt x="1015" y="87"/>
                    <a:pt x="986" y="91"/>
                    <a:pt x="957" y="91"/>
                  </a:cubicBezTo>
                  <a:cubicBezTo>
                    <a:pt x="939" y="91"/>
                    <a:pt x="921" y="90"/>
                    <a:pt x="904" y="87"/>
                  </a:cubicBezTo>
                  <a:cubicBezTo>
                    <a:pt x="859" y="70"/>
                    <a:pt x="813" y="58"/>
                    <a:pt x="764" y="50"/>
                  </a:cubicBezTo>
                  <a:cubicBezTo>
                    <a:pt x="719" y="50"/>
                    <a:pt x="678" y="50"/>
                    <a:pt x="633" y="58"/>
                  </a:cubicBezTo>
                  <a:cubicBezTo>
                    <a:pt x="612" y="62"/>
                    <a:pt x="592" y="62"/>
                    <a:pt x="571" y="62"/>
                  </a:cubicBezTo>
                  <a:lnTo>
                    <a:pt x="305" y="62"/>
                  </a:lnTo>
                  <a:cubicBezTo>
                    <a:pt x="239" y="62"/>
                    <a:pt x="186" y="66"/>
                    <a:pt x="145" y="70"/>
                  </a:cubicBezTo>
                  <a:cubicBezTo>
                    <a:pt x="108" y="70"/>
                    <a:pt x="71" y="78"/>
                    <a:pt x="42" y="95"/>
                  </a:cubicBezTo>
                  <a:cubicBezTo>
                    <a:pt x="17" y="107"/>
                    <a:pt x="1" y="128"/>
                    <a:pt x="1" y="152"/>
                  </a:cubicBezTo>
                  <a:cubicBezTo>
                    <a:pt x="1" y="181"/>
                    <a:pt x="17" y="201"/>
                    <a:pt x="38" y="214"/>
                  </a:cubicBezTo>
                  <a:cubicBezTo>
                    <a:pt x="71" y="234"/>
                    <a:pt x="104" y="251"/>
                    <a:pt x="140" y="259"/>
                  </a:cubicBezTo>
                  <a:cubicBezTo>
                    <a:pt x="194" y="267"/>
                    <a:pt x="251" y="271"/>
                    <a:pt x="305" y="271"/>
                  </a:cubicBezTo>
                  <a:cubicBezTo>
                    <a:pt x="324" y="272"/>
                    <a:pt x="343" y="273"/>
                    <a:pt x="363" y="273"/>
                  </a:cubicBezTo>
                  <a:cubicBezTo>
                    <a:pt x="412" y="273"/>
                    <a:pt x="463" y="270"/>
                    <a:pt x="518" y="267"/>
                  </a:cubicBezTo>
                  <a:lnTo>
                    <a:pt x="580" y="263"/>
                  </a:lnTo>
                  <a:cubicBezTo>
                    <a:pt x="600" y="263"/>
                    <a:pt x="625" y="259"/>
                    <a:pt x="645" y="255"/>
                  </a:cubicBezTo>
                  <a:cubicBezTo>
                    <a:pt x="686" y="242"/>
                    <a:pt x="727" y="238"/>
                    <a:pt x="768" y="234"/>
                  </a:cubicBezTo>
                  <a:cubicBezTo>
                    <a:pt x="809" y="238"/>
                    <a:pt x="854" y="255"/>
                    <a:pt x="908" y="263"/>
                  </a:cubicBezTo>
                  <a:cubicBezTo>
                    <a:pt x="957" y="263"/>
                    <a:pt x="1010" y="259"/>
                    <a:pt x="1055" y="242"/>
                  </a:cubicBezTo>
                  <a:cubicBezTo>
                    <a:pt x="1080" y="238"/>
                    <a:pt x="1105" y="234"/>
                    <a:pt x="1129" y="234"/>
                  </a:cubicBezTo>
                  <a:lnTo>
                    <a:pt x="1359" y="234"/>
                  </a:lnTo>
                  <a:cubicBezTo>
                    <a:pt x="1412" y="230"/>
                    <a:pt x="1466" y="226"/>
                    <a:pt x="1515" y="226"/>
                  </a:cubicBezTo>
                  <a:lnTo>
                    <a:pt x="1675" y="234"/>
                  </a:lnTo>
                  <a:lnTo>
                    <a:pt x="1823" y="242"/>
                  </a:lnTo>
                  <a:lnTo>
                    <a:pt x="1893" y="247"/>
                  </a:lnTo>
                  <a:cubicBezTo>
                    <a:pt x="1901" y="248"/>
                    <a:pt x="1909" y="248"/>
                    <a:pt x="1917" y="248"/>
                  </a:cubicBezTo>
                  <a:cubicBezTo>
                    <a:pt x="1934" y="248"/>
                    <a:pt x="1950" y="247"/>
                    <a:pt x="1966" y="247"/>
                  </a:cubicBezTo>
                  <a:lnTo>
                    <a:pt x="2036" y="242"/>
                  </a:lnTo>
                  <a:lnTo>
                    <a:pt x="2106" y="242"/>
                  </a:lnTo>
                  <a:lnTo>
                    <a:pt x="2245" y="247"/>
                  </a:lnTo>
                  <a:lnTo>
                    <a:pt x="2446" y="247"/>
                  </a:lnTo>
                  <a:cubicBezTo>
                    <a:pt x="2467" y="247"/>
                    <a:pt x="2488" y="251"/>
                    <a:pt x="2508" y="259"/>
                  </a:cubicBezTo>
                  <a:cubicBezTo>
                    <a:pt x="2549" y="275"/>
                    <a:pt x="2594" y="288"/>
                    <a:pt x="2639" y="292"/>
                  </a:cubicBezTo>
                  <a:cubicBezTo>
                    <a:pt x="2684" y="292"/>
                    <a:pt x="2726" y="283"/>
                    <a:pt x="2762" y="283"/>
                  </a:cubicBezTo>
                  <a:cubicBezTo>
                    <a:pt x="2779" y="281"/>
                    <a:pt x="2796" y="280"/>
                    <a:pt x="2814" y="280"/>
                  </a:cubicBezTo>
                  <a:cubicBezTo>
                    <a:pt x="2832" y="280"/>
                    <a:pt x="2851" y="281"/>
                    <a:pt x="2869" y="283"/>
                  </a:cubicBezTo>
                  <a:cubicBezTo>
                    <a:pt x="2902" y="292"/>
                    <a:pt x="2935" y="300"/>
                    <a:pt x="2972" y="304"/>
                  </a:cubicBezTo>
                  <a:cubicBezTo>
                    <a:pt x="2988" y="305"/>
                    <a:pt x="3005" y="306"/>
                    <a:pt x="3021" y="306"/>
                  </a:cubicBezTo>
                  <a:cubicBezTo>
                    <a:pt x="3066" y="306"/>
                    <a:pt x="3111" y="302"/>
                    <a:pt x="3156" y="296"/>
                  </a:cubicBezTo>
                  <a:lnTo>
                    <a:pt x="3378" y="292"/>
                  </a:lnTo>
                  <a:cubicBezTo>
                    <a:pt x="3423" y="292"/>
                    <a:pt x="3464" y="283"/>
                    <a:pt x="3505" y="275"/>
                  </a:cubicBezTo>
                  <a:cubicBezTo>
                    <a:pt x="3538" y="271"/>
                    <a:pt x="3575" y="267"/>
                    <a:pt x="3608" y="263"/>
                  </a:cubicBezTo>
                  <a:cubicBezTo>
                    <a:pt x="3645" y="259"/>
                    <a:pt x="3677" y="259"/>
                    <a:pt x="3706" y="251"/>
                  </a:cubicBezTo>
                  <a:lnTo>
                    <a:pt x="3751" y="247"/>
                  </a:lnTo>
                  <a:lnTo>
                    <a:pt x="3768" y="242"/>
                  </a:lnTo>
                  <a:lnTo>
                    <a:pt x="3784" y="242"/>
                  </a:lnTo>
                  <a:cubicBezTo>
                    <a:pt x="3796" y="244"/>
                    <a:pt x="3808" y="244"/>
                    <a:pt x="3819" y="244"/>
                  </a:cubicBezTo>
                  <a:cubicBezTo>
                    <a:pt x="3847" y="244"/>
                    <a:pt x="3874" y="241"/>
                    <a:pt x="3903" y="238"/>
                  </a:cubicBezTo>
                  <a:cubicBezTo>
                    <a:pt x="3932" y="230"/>
                    <a:pt x="3948" y="210"/>
                    <a:pt x="3948" y="189"/>
                  </a:cubicBezTo>
                  <a:cubicBezTo>
                    <a:pt x="3948" y="169"/>
                    <a:pt x="3932" y="152"/>
                    <a:pt x="3907" y="128"/>
                  </a:cubicBezTo>
                  <a:cubicBezTo>
                    <a:pt x="3874" y="95"/>
                    <a:pt x="3833" y="66"/>
                    <a:pt x="3792" y="41"/>
                  </a:cubicBezTo>
                  <a:cubicBezTo>
                    <a:pt x="3784" y="41"/>
                    <a:pt x="3780" y="37"/>
                    <a:pt x="3772" y="33"/>
                  </a:cubicBezTo>
                  <a:lnTo>
                    <a:pt x="3751" y="29"/>
                  </a:lnTo>
                  <a:lnTo>
                    <a:pt x="3706" y="21"/>
                  </a:lnTo>
                  <a:cubicBezTo>
                    <a:pt x="3677" y="13"/>
                    <a:pt x="3645" y="9"/>
                    <a:pt x="3612" y="4"/>
                  </a:cubicBezTo>
                  <a:cubicBezTo>
                    <a:pt x="3571" y="0"/>
                    <a:pt x="3534" y="0"/>
                    <a:pt x="34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6" name="Google Shape;346;p42"/>
          <p:cNvGrpSpPr/>
          <p:nvPr/>
        </p:nvGrpSpPr>
        <p:grpSpPr>
          <a:xfrm>
            <a:off x="5660645" y="3577905"/>
            <a:ext cx="770109" cy="393727"/>
            <a:chOff x="1479675" y="3874625"/>
            <a:chExt cx="195350" cy="99875"/>
          </a:xfrm>
        </p:grpSpPr>
        <p:sp>
          <p:nvSpPr>
            <p:cNvPr id="347" name="Google Shape;347;p42"/>
            <p:cNvSpPr/>
            <p:nvPr/>
          </p:nvSpPr>
          <p:spPr>
            <a:xfrm>
              <a:off x="1482050" y="3875050"/>
              <a:ext cx="94900" cy="94900"/>
            </a:xfrm>
            <a:custGeom>
              <a:rect b="b" l="l" r="r" t="t"/>
              <a:pathLst>
                <a:path extrusionOk="0" h="3796" w="3796">
                  <a:moveTo>
                    <a:pt x="0" y="0"/>
                  </a:moveTo>
                  <a:lnTo>
                    <a:pt x="0" y="3796"/>
                  </a:lnTo>
                  <a:lnTo>
                    <a:pt x="3796" y="3796"/>
                  </a:lnTo>
                  <a:lnTo>
                    <a:pt x="379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42"/>
            <p:cNvSpPr/>
            <p:nvPr/>
          </p:nvSpPr>
          <p:spPr>
            <a:xfrm>
              <a:off x="1479675" y="3874625"/>
              <a:ext cx="98600" cy="99875"/>
            </a:xfrm>
            <a:custGeom>
              <a:rect b="b" l="l" r="r" t="t"/>
              <a:pathLst>
                <a:path extrusionOk="0" h="3995" w="3944">
                  <a:moveTo>
                    <a:pt x="3577" y="0"/>
                  </a:moveTo>
                  <a:cubicBezTo>
                    <a:pt x="3387" y="0"/>
                    <a:pt x="3201" y="19"/>
                    <a:pt x="3033" y="34"/>
                  </a:cubicBezTo>
                  <a:cubicBezTo>
                    <a:pt x="2939" y="42"/>
                    <a:pt x="2848" y="46"/>
                    <a:pt x="2754" y="46"/>
                  </a:cubicBezTo>
                  <a:cubicBezTo>
                    <a:pt x="2664" y="46"/>
                    <a:pt x="2569" y="42"/>
                    <a:pt x="2471" y="38"/>
                  </a:cubicBezTo>
                  <a:cubicBezTo>
                    <a:pt x="2274" y="30"/>
                    <a:pt x="2065" y="17"/>
                    <a:pt x="1851" y="17"/>
                  </a:cubicBezTo>
                  <a:lnTo>
                    <a:pt x="1236" y="22"/>
                  </a:lnTo>
                  <a:lnTo>
                    <a:pt x="79" y="9"/>
                  </a:lnTo>
                  <a:lnTo>
                    <a:pt x="66" y="1072"/>
                  </a:lnTo>
                  <a:cubicBezTo>
                    <a:pt x="66" y="1248"/>
                    <a:pt x="62" y="1421"/>
                    <a:pt x="62" y="1593"/>
                  </a:cubicBezTo>
                  <a:cubicBezTo>
                    <a:pt x="58" y="1753"/>
                    <a:pt x="50" y="1921"/>
                    <a:pt x="42" y="2085"/>
                  </a:cubicBezTo>
                  <a:cubicBezTo>
                    <a:pt x="29" y="2254"/>
                    <a:pt x="25" y="2430"/>
                    <a:pt x="25" y="2590"/>
                  </a:cubicBezTo>
                  <a:lnTo>
                    <a:pt x="25" y="3050"/>
                  </a:lnTo>
                  <a:cubicBezTo>
                    <a:pt x="25" y="3124"/>
                    <a:pt x="29" y="3197"/>
                    <a:pt x="25" y="3267"/>
                  </a:cubicBezTo>
                  <a:cubicBezTo>
                    <a:pt x="25" y="3333"/>
                    <a:pt x="25" y="3403"/>
                    <a:pt x="21" y="3464"/>
                  </a:cubicBezTo>
                  <a:cubicBezTo>
                    <a:pt x="17" y="3526"/>
                    <a:pt x="13" y="3587"/>
                    <a:pt x="9" y="3649"/>
                  </a:cubicBezTo>
                  <a:cubicBezTo>
                    <a:pt x="5" y="3735"/>
                    <a:pt x="1" y="3821"/>
                    <a:pt x="1" y="3907"/>
                  </a:cubicBezTo>
                  <a:lnTo>
                    <a:pt x="62" y="3911"/>
                  </a:lnTo>
                  <a:lnTo>
                    <a:pt x="333" y="3924"/>
                  </a:lnTo>
                  <a:lnTo>
                    <a:pt x="427" y="3928"/>
                  </a:lnTo>
                  <a:lnTo>
                    <a:pt x="518" y="3928"/>
                  </a:lnTo>
                  <a:lnTo>
                    <a:pt x="846" y="3936"/>
                  </a:lnTo>
                  <a:cubicBezTo>
                    <a:pt x="1051" y="3940"/>
                    <a:pt x="1228" y="3944"/>
                    <a:pt x="1371" y="3952"/>
                  </a:cubicBezTo>
                  <a:lnTo>
                    <a:pt x="1700" y="3952"/>
                  </a:lnTo>
                  <a:lnTo>
                    <a:pt x="2159" y="3969"/>
                  </a:lnTo>
                  <a:cubicBezTo>
                    <a:pt x="2241" y="3973"/>
                    <a:pt x="2319" y="3975"/>
                    <a:pt x="2393" y="3975"/>
                  </a:cubicBezTo>
                  <a:cubicBezTo>
                    <a:pt x="2467" y="3975"/>
                    <a:pt x="2537" y="3973"/>
                    <a:pt x="2602" y="3969"/>
                  </a:cubicBezTo>
                  <a:cubicBezTo>
                    <a:pt x="2734" y="3965"/>
                    <a:pt x="2853" y="3965"/>
                    <a:pt x="2955" y="3965"/>
                  </a:cubicBezTo>
                  <a:cubicBezTo>
                    <a:pt x="3058" y="3969"/>
                    <a:pt x="3156" y="3973"/>
                    <a:pt x="3251" y="3977"/>
                  </a:cubicBezTo>
                  <a:cubicBezTo>
                    <a:pt x="3402" y="3987"/>
                    <a:pt x="3538" y="3995"/>
                    <a:pt x="3643" y="3995"/>
                  </a:cubicBezTo>
                  <a:cubicBezTo>
                    <a:pt x="3665" y="3995"/>
                    <a:pt x="3686" y="3994"/>
                    <a:pt x="3706" y="3993"/>
                  </a:cubicBezTo>
                  <a:cubicBezTo>
                    <a:pt x="3817" y="3989"/>
                    <a:pt x="3878" y="3981"/>
                    <a:pt x="3882" y="3961"/>
                  </a:cubicBezTo>
                  <a:cubicBezTo>
                    <a:pt x="3891" y="3936"/>
                    <a:pt x="3841" y="3916"/>
                    <a:pt x="3747" y="3887"/>
                  </a:cubicBezTo>
                  <a:cubicBezTo>
                    <a:pt x="3608" y="3846"/>
                    <a:pt x="3468" y="3809"/>
                    <a:pt x="3324" y="3784"/>
                  </a:cubicBezTo>
                  <a:cubicBezTo>
                    <a:pt x="3230" y="3764"/>
                    <a:pt x="3119" y="3743"/>
                    <a:pt x="2996" y="3731"/>
                  </a:cubicBezTo>
                  <a:cubicBezTo>
                    <a:pt x="2869" y="3719"/>
                    <a:pt x="2738" y="3714"/>
                    <a:pt x="2602" y="3710"/>
                  </a:cubicBezTo>
                  <a:cubicBezTo>
                    <a:pt x="2467" y="3706"/>
                    <a:pt x="2331" y="3702"/>
                    <a:pt x="2204" y="3694"/>
                  </a:cubicBezTo>
                  <a:cubicBezTo>
                    <a:pt x="2061" y="3686"/>
                    <a:pt x="1901" y="3678"/>
                    <a:pt x="1741" y="3673"/>
                  </a:cubicBezTo>
                  <a:lnTo>
                    <a:pt x="1400" y="3661"/>
                  </a:lnTo>
                  <a:cubicBezTo>
                    <a:pt x="1252" y="3657"/>
                    <a:pt x="1072" y="3653"/>
                    <a:pt x="858" y="3653"/>
                  </a:cubicBezTo>
                  <a:lnTo>
                    <a:pt x="526" y="3649"/>
                  </a:lnTo>
                  <a:lnTo>
                    <a:pt x="276" y="3649"/>
                  </a:lnTo>
                  <a:lnTo>
                    <a:pt x="263" y="3645"/>
                  </a:lnTo>
                  <a:lnTo>
                    <a:pt x="259" y="3641"/>
                  </a:lnTo>
                  <a:cubicBezTo>
                    <a:pt x="259" y="3632"/>
                    <a:pt x="263" y="3628"/>
                    <a:pt x="263" y="3620"/>
                  </a:cubicBezTo>
                  <a:lnTo>
                    <a:pt x="263" y="3608"/>
                  </a:lnTo>
                  <a:lnTo>
                    <a:pt x="263" y="3567"/>
                  </a:lnTo>
                  <a:lnTo>
                    <a:pt x="267" y="3476"/>
                  </a:lnTo>
                  <a:cubicBezTo>
                    <a:pt x="272" y="3329"/>
                    <a:pt x="272" y="3169"/>
                    <a:pt x="267" y="3021"/>
                  </a:cubicBezTo>
                  <a:cubicBezTo>
                    <a:pt x="263" y="2873"/>
                    <a:pt x="263" y="2717"/>
                    <a:pt x="259" y="2557"/>
                  </a:cubicBezTo>
                  <a:cubicBezTo>
                    <a:pt x="255" y="2401"/>
                    <a:pt x="259" y="2250"/>
                    <a:pt x="263" y="2085"/>
                  </a:cubicBezTo>
                  <a:cubicBezTo>
                    <a:pt x="267" y="1921"/>
                    <a:pt x="276" y="1745"/>
                    <a:pt x="276" y="1560"/>
                  </a:cubicBezTo>
                  <a:cubicBezTo>
                    <a:pt x="272" y="1388"/>
                    <a:pt x="272" y="1211"/>
                    <a:pt x="272" y="1035"/>
                  </a:cubicBezTo>
                  <a:cubicBezTo>
                    <a:pt x="267" y="871"/>
                    <a:pt x="267" y="703"/>
                    <a:pt x="267" y="534"/>
                  </a:cubicBezTo>
                  <a:lnTo>
                    <a:pt x="267" y="280"/>
                  </a:lnTo>
                  <a:lnTo>
                    <a:pt x="267" y="202"/>
                  </a:lnTo>
                  <a:lnTo>
                    <a:pt x="267" y="194"/>
                  </a:lnTo>
                  <a:lnTo>
                    <a:pt x="378" y="194"/>
                  </a:lnTo>
                  <a:lnTo>
                    <a:pt x="674" y="190"/>
                  </a:lnTo>
                  <a:lnTo>
                    <a:pt x="1277" y="186"/>
                  </a:lnTo>
                  <a:cubicBezTo>
                    <a:pt x="1486" y="177"/>
                    <a:pt x="1691" y="173"/>
                    <a:pt x="1888" y="169"/>
                  </a:cubicBezTo>
                  <a:cubicBezTo>
                    <a:pt x="2081" y="169"/>
                    <a:pt x="2278" y="182"/>
                    <a:pt x="2483" y="190"/>
                  </a:cubicBezTo>
                  <a:cubicBezTo>
                    <a:pt x="2582" y="198"/>
                    <a:pt x="2684" y="198"/>
                    <a:pt x="2791" y="198"/>
                  </a:cubicBezTo>
                  <a:cubicBezTo>
                    <a:pt x="2898" y="198"/>
                    <a:pt x="3000" y="190"/>
                    <a:pt x="3099" y="182"/>
                  </a:cubicBezTo>
                  <a:cubicBezTo>
                    <a:pt x="3252" y="168"/>
                    <a:pt x="3405" y="160"/>
                    <a:pt x="3558" y="160"/>
                  </a:cubicBezTo>
                  <a:cubicBezTo>
                    <a:pt x="3589" y="160"/>
                    <a:pt x="3621" y="160"/>
                    <a:pt x="3653" y="161"/>
                  </a:cubicBezTo>
                  <a:lnTo>
                    <a:pt x="3710" y="161"/>
                  </a:lnTo>
                  <a:cubicBezTo>
                    <a:pt x="3718" y="161"/>
                    <a:pt x="3727" y="165"/>
                    <a:pt x="3731" y="165"/>
                  </a:cubicBezTo>
                  <a:cubicBezTo>
                    <a:pt x="3731" y="182"/>
                    <a:pt x="3722" y="190"/>
                    <a:pt x="3722" y="202"/>
                  </a:cubicBezTo>
                  <a:lnTo>
                    <a:pt x="3722" y="214"/>
                  </a:lnTo>
                  <a:lnTo>
                    <a:pt x="3722" y="251"/>
                  </a:lnTo>
                  <a:lnTo>
                    <a:pt x="3722" y="333"/>
                  </a:lnTo>
                  <a:cubicBezTo>
                    <a:pt x="3714" y="522"/>
                    <a:pt x="3714" y="703"/>
                    <a:pt x="3718" y="879"/>
                  </a:cubicBezTo>
                  <a:cubicBezTo>
                    <a:pt x="3722" y="1051"/>
                    <a:pt x="3722" y="1211"/>
                    <a:pt x="3722" y="1371"/>
                  </a:cubicBezTo>
                  <a:cubicBezTo>
                    <a:pt x="3722" y="1540"/>
                    <a:pt x="3727" y="1696"/>
                    <a:pt x="3731" y="1843"/>
                  </a:cubicBezTo>
                  <a:cubicBezTo>
                    <a:pt x="3735" y="1991"/>
                    <a:pt x="3735" y="2131"/>
                    <a:pt x="3735" y="2258"/>
                  </a:cubicBezTo>
                  <a:cubicBezTo>
                    <a:pt x="3731" y="2385"/>
                    <a:pt x="3727" y="2508"/>
                    <a:pt x="3722" y="2631"/>
                  </a:cubicBezTo>
                  <a:cubicBezTo>
                    <a:pt x="3714" y="2754"/>
                    <a:pt x="3714" y="2877"/>
                    <a:pt x="3714" y="2984"/>
                  </a:cubicBezTo>
                  <a:cubicBezTo>
                    <a:pt x="3718" y="3087"/>
                    <a:pt x="3722" y="3181"/>
                    <a:pt x="3727" y="3267"/>
                  </a:cubicBezTo>
                  <a:cubicBezTo>
                    <a:pt x="3747" y="3612"/>
                    <a:pt x="3776" y="3813"/>
                    <a:pt x="3829" y="3813"/>
                  </a:cubicBezTo>
                  <a:cubicBezTo>
                    <a:pt x="3878" y="3813"/>
                    <a:pt x="3903" y="3616"/>
                    <a:pt x="3911" y="3271"/>
                  </a:cubicBezTo>
                  <a:cubicBezTo>
                    <a:pt x="3915" y="3185"/>
                    <a:pt x="3915" y="3078"/>
                    <a:pt x="3915" y="2984"/>
                  </a:cubicBezTo>
                  <a:cubicBezTo>
                    <a:pt x="3915" y="2890"/>
                    <a:pt x="3923" y="2783"/>
                    <a:pt x="3928" y="2664"/>
                  </a:cubicBezTo>
                  <a:cubicBezTo>
                    <a:pt x="3932" y="2541"/>
                    <a:pt x="3940" y="2414"/>
                    <a:pt x="3944" y="2262"/>
                  </a:cubicBezTo>
                  <a:cubicBezTo>
                    <a:pt x="3944" y="2114"/>
                    <a:pt x="3940" y="1971"/>
                    <a:pt x="3932" y="1815"/>
                  </a:cubicBezTo>
                  <a:cubicBezTo>
                    <a:pt x="3928" y="1663"/>
                    <a:pt x="3919" y="1507"/>
                    <a:pt x="3919" y="1355"/>
                  </a:cubicBezTo>
                  <a:cubicBezTo>
                    <a:pt x="3915" y="1183"/>
                    <a:pt x="3911" y="1015"/>
                    <a:pt x="3903" y="842"/>
                  </a:cubicBezTo>
                  <a:cubicBezTo>
                    <a:pt x="3895" y="670"/>
                    <a:pt x="3891" y="502"/>
                    <a:pt x="3895" y="329"/>
                  </a:cubicBezTo>
                  <a:cubicBezTo>
                    <a:pt x="3895" y="227"/>
                    <a:pt x="3899" y="120"/>
                    <a:pt x="3903" y="1"/>
                  </a:cubicBezTo>
                  <a:lnTo>
                    <a:pt x="3632" y="1"/>
                  </a:lnTo>
                  <a:cubicBezTo>
                    <a:pt x="3614" y="1"/>
                    <a:pt x="3595" y="0"/>
                    <a:pt x="357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42"/>
            <p:cNvSpPr/>
            <p:nvPr/>
          </p:nvSpPr>
          <p:spPr>
            <a:xfrm>
              <a:off x="1576200" y="3922450"/>
              <a:ext cx="98825" cy="25"/>
            </a:xfrm>
            <a:custGeom>
              <a:rect b="b" l="l" r="r" t="t"/>
              <a:pathLst>
                <a:path extrusionOk="0" h="1" w="3953">
                  <a:moveTo>
                    <a:pt x="3952" y="0"/>
                  </a:moveTo>
                  <a:lnTo>
                    <a:pt x="1" y="0"/>
                  </a:lnTo>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42"/>
            <p:cNvSpPr/>
            <p:nvPr/>
          </p:nvSpPr>
          <p:spPr>
            <a:xfrm>
              <a:off x="1576200" y="3918650"/>
              <a:ext cx="98725" cy="7650"/>
            </a:xfrm>
            <a:custGeom>
              <a:rect b="b" l="l" r="r" t="t"/>
              <a:pathLst>
                <a:path extrusionOk="0" h="306" w="3949">
                  <a:moveTo>
                    <a:pt x="3501" y="0"/>
                  </a:moveTo>
                  <a:cubicBezTo>
                    <a:pt x="3460" y="4"/>
                    <a:pt x="3423" y="9"/>
                    <a:pt x="3382" y="9"/>
                  </a:cubicBezTo>
                  <a:lnTo>
                    <a:pt x="3152" y="25"/>
                  </a:lnTo>
                  <a:cubicBezTo>
                    <a:pt x="3095" y="37"/>
                    <a:pt x="3033" y="41"/>
                    <a:pt x="2976" y="45"/>
                  </a:cubicBezTo>
                  <a:cubicBezTo>
                    <a:pt x="2943" y="41"/>
                    <a:pt x="2910" y="33"/>
                    <a:pt x="2869" y="29"/>
                  </a:cubicBezTo>
                  <a:cubicBezTo>
                    <a:pt x="2832" y="29"/>
                    <a:pt x="2791" y="29"/>
                    <a:pt x="2750" y="37"/>
                  </a:cubicBezTo>
                  <a:cubicBezTo>
                    <a:pt x="2713" y="45"/>
                    <a:pt x="2672" y="50"/>
                    <a:pt x="2631" y="54"/>
                  </a:cubicBezTo>
                  <a:cubicBezTo>
                    <a:pt x="2590" y="50"/>
                    <a:pt x="2549" y="41"/>
                    <a:pt x="2512" y="29"/>
                  </a:cubicBezTo>
                  <a:cubicBezTo>
                    <a:pt x="2488" y="25"/>
                    <a:pt x="2463" y="21"/>
                    <a:pt x="2442" y="21"/>
                  </a:cubicBezTo>
                  <a:lnTo>
                    <a:pt x="2373" y="25"/>
                  </a:lnTo>
                  <a:lnTo>
                    <a:pt x="2237" y="33"/>
                  </a:lnTo>
                  <a:lnTo>
                    <a:pt x="2098" y="41"/>
                  </a:lnTo>
                  <a:cubicBezTo>
                    <a:pt x="2077" y="45"/>
                    <a:pt x="2048" y="45"/>
                    <a:pt x="2024" y="50"/>
                  </a:cubicBezTo>
                  <a:lnTo>
                    <a:pt x="1954" y="58"/>
                  </a:lnTo>
                  <a:cubicBezTo>
                    <a:pt x="1929" y="62"/>
                    <a:pt x="1905" y="66"/>
                    <a:pt x="1884" y="66"/>
                  </a:cubicBezTo>
                  <a:lnTo>
                    <a:pt x="1810" y="66"/>
                  </a:lnTo>
                  <a:lnTo>
                    <a:pt x="1667" y="70"/>
                  </a:lnTo>
                  <a:lnTo>
                    <a:pt x="1507" y="74"/>
                  </a:lnTo>
                  <a:lnTo>
                    <a:pt x="1347" y="82"/>
                  </a:lnTo>
                  <a:cubicBezTo>
                    <a:pt x="1298" y="82"/>
                    <a:pt x="1244" y="78"/>
                    <a:pt x="1195" y="78"/>
                  </a:cubicBezTo>
                  <a:lnTo>
                    <a:pt x="1117" y="74"/>
                  </a:lnTo>
                  <a:cubicBezTo>
                    <a:pt x="1092" y="74"/>
                    <a:pt x="1068" y="78"/>
                    <a:pt x="1043" y="82"/>
                  </a:cubicBezTo>
                  <a:cubicBezTo>
                    <a:pt x="1015" y="87"/>
                    <a:pt x="986" y="91"/>
                    <a:pt x="957" y="91"/>
                  </a:cubicBezTo>
                  <a:cubicBezTo>
                    <a:pt x="939" y="91"/>
                    <a:pt x="921" y="90"/>
                    <a:pt x="904" y="86"/>
                  </a:cubicBezTo>
                  <a:cubicBezTo>
                    <a:pt x="859" y="70"/>
                    <a:pt x="813" y="58"/>
                    <a:pt x="764" y="50"/>
                  </a:cubicBezTo>
                  <a:cubicBezTo>
                    <a:pt x="719" y="50"/>
                    <a:pt x="678" y="50"/>
                    <a:pt x="633" y="58"/>
                  </a:cubicBezTo>
                  <a:cubicBezTo>
                    <a:pt x="612" y="62"/>
                    <a:pt x="592" y="62"/>
                    <a:pt x="571" y="62"/>
                  </a:cubicBezTo>
                  <a:lnTo>
                    <a:pt x="305" y="62"/>
                  </a:lnTo>
                  <a:cubicBezTo>
                    <a:pt x="239" y="62"/>
                    <a:pt x="186" y="66"/>
                    <a:pt x="145" y="70"/>
                  </a:cubicBezTo>
                  <a:cubicBezTo>
                    <a:pt x="108" y="70"/>
                    <a:pt x="71" y="78"/>
                    <a:pt x="42" y="95"/>
                  </a:cubicBezTo>
                  <a:cubicBezTo>
                    <a:pt x="17" y="107"/>
                    <a:pt x="1" y="128"/>
                    <a:pt x="1" y="152"/>
                  </a:cubicBezTo>
                  <a:cubicBezTo>
                    <a:pt x="1" y="181"/>
                    <a:pt x="17" y="201"/>
                    <a:pt x="38" y="214"/>
                  </a:cubicBezTo>
                  <a:cubicBezTo>
                    <a:pt x="71" y="234"/>
                    <a:pt x="104" y="251"/>
                    <a:pt x="140" y="259"/>
                  </a:cubicBezTo>
                  <a:cubicBezTo>
                    <a:pt x="194" y="267"/>
                    <a:pt x="251" y="271"/>
                    <a:pt x="305" y="271"/>
                  </a:cubicBezTo>
                  <a:cubicBezTo>
                    <a:pt x="324" y="272"/>
                    <a:pt x="343" y="273"/>
                    <a:pt x="363" y="273"/>
                  </a:cubicBezTo>
                  <a:cubicBezTo>
                    <a:pt x="412" y="273"/>
                    <a:pt x="463" y="270"/>
                    <a:pt x="518" y="267"/>
                  </a:cubicBezTo>
                  <a:lnTo>
                    <a:pt x="579" y="263"/>
                  </a:lnTo>
                  <a:cubicBezTo>
                    <a:pt x="600" y="263"/>
                    <a:pt x="625" y="259"/>
                    <a:pt x="645" y="255"/>
                  </a:cubicBezTo>
                  <a:cubicBezTo>
                    <a:pt x="686" y="242"/>
                    <a:pt x="727" y="238"/>
                    <a:pt x="772" y="234"/>
                  </a:cubicBezTo>
                  <a:cubicBezTo>
                    <a:pt x="813" y="238"/>
                    <a:pt x="854" y="255"/>
                    <a:pt x="908" y="263"/>
                  </a:cubicBezTo>
                  <a:cubicBezTo>
                    <a:pt x="957" y="263"/>
                    <a:pt x="1010" y="259"/>
                    <a:pt x="1060" y="242"/>
                  </a:cubicBezTo>
                  <a:cubicBezTo>
                    <a:pt x="1080" y="238"/>
                    <a:pt x="1105" y="234"/>
                    <a:pt x="1129" y="234"/>
                  </a:cubicBezTo>
                  <a:lnTo>
                    <a:pt x="1359" y="234"/>
                  </a:lnTo>
                  <a:cubicBezTo>
                    <a:pt x="1412" y="230"/>
                    <a:pt x="1466" y="226"/>
                    <a:pt x="1515" y="226"/>
                  </a:cubicBezTo>
                  <a:lnTo>
                    <a:pt x="1675" y="234"/>
                  </a:lnTo>
                  <a:lnTo>
                    <a:pt x="1823" y="242"/>
                  </a:lnTo>
                  <a:lnTo>
                    <a:pt x="1893" y="247"/>
                  </a:lnTo>
                  <a:cubicBezTo>
                    <a:pt x="1901" y="248"/>
                    <a:pt x="1909" y="248"/>
                    <a:pt x="1917" y="248"/>
                  </a:cubicBezTo>
                  <a:cubicBezTo>
                    <a:pt x="1934" y="248"/>
                    <a:pt x="1950" y="247"/>
                    <a:pt x="1966" y="247"/>
                  </a:cubicBezTo>
                  <a:lnTo>
                    <a:pt x="2036" y="242"/>
                  </a:lnTo>
                  <a:lnTo>
                    <a:pt x="2106" y="242"/>
                  </a:lnTo>
                  <a:lnTo>
                    <a:pt x="2245" y="247"/>
                  </a:lnTo>
                  <a:lnTo>
                    <a:pt x="2451" y="247"/>
                  </a:lnTo>
                  <a:cubicBezTo>
                    <a:pt x="2471" y="247"/>
                    <a:pt x="2492" y="251"/>
                    <a:pt x="2508" y="259"/>
                  </a:cubicBezTo>
                  <a:cubicBezTo>
                    <a:pt x="2553" y="275"/>
                    <a:pt x="2598" y="288"/>
                    <a:pt x="2643" y="292"/>
                  </a:cubicBezTo>
                  <a:cubicBezTo>
                    <a:pt x="2684" y="292"/>
                    <a:pt x="2725" y="283"/>
                    <a:pt x="2762" y="283"/>
                  </a:cubicBezTo>
                  <a:cubicBezTo>
                    <a:pt x="2781" y="281"/>
                    <a:pt x="2799" y="280"/>
                    <a:pt x="2818" y="280"/>
                  </a:cubicBezTo>
                  <a:cubicBezTo>
                    <a:pt x="2836" y="280"/>
                    <a:pt x="2855" y="281"/>
                    <a:pt x="2873" y="283"/>
                  </a:cubicBezTo>
                  <a:cubicBezTo>
                    <a:pt x="2902" y="292"/>
                    <a:pt x="2939" y="300"/>
                    <a:pt x="2976" y="304"/>
                  </a:cubicBezTo>
                  <a:cubicBezTo>
                    <a:pt x="2992" y="305"/>
                    <a:pt x="3009" y="306"/>
                    <a:pt x="3025" y="306"/>
                  </a:cubicBezTo>
                  <a:cubicBezTo>
                    <a:pt x="3070" y="306"/>
                    <a:pt x="3115" y="302"/>
                    <a:pt x="3160" y="296"/>
                  </a:cubicBezTo>
                  <a:lnTo>
                    <a:pt x="3382" y="292"/>
                  </a:lnTo>
                  <a:cubicBezTo>
                    <a:pt x="3423" y="292"/>
                    <a:pt x="3464" y="283"/>
                    <a:pt x="3505" y="275"/>
                  </a:cubicBezTo>
                  <a:cubicBezTo>
                    <a:pt x="3542" y="271"/>
                    <a:pt x="3575" y="267"/>
                    <a:pt x="3612" y="263"/>
                  </a:cubicBezTo>
                  <a:cubicBezTo>
                    <a:pt x="3645" y="259"/>
                    <a:pt x="3677" y="259"/>
                    <a:pt x="3710" y="251"/>
                  </a:cubicBezTo>
                  <a:lnTo>
                    <a:pt x="3751" y="247"/>
                  </a:lnTo>
                  <a:lnTo>
                    <a:pt x="3772" y="242"/>
                  </a:lnTo>
                  <a:lnTo>
                    <a:pt x="3788" y="242"/>
                  </a:lnTo>
                  <a:cubicBezTo>
                    <a:pt x="3800" y="244"/>
                    <a:pt x="3812" y="244"/>
                    <a:pt x="3823" y="244"/>
                  </a:cubicBezTo>
                  <a:cubicBezTo>
                    <a:pt x="3851" y="244"/>
                    <a:pt x="3878" y="241"/>
                    <a:pt x="3907" y="238"/>
                  </a:cubicBezTo>
                  <a:cubicBezTo>
                    <a:pt x="3936" y="230"/>
                    <a:pt x="3948" y="210"/>
                    <a:pt x="3948" y="189"/>
                  </a:cubicBezTo>
                  <a:cubicBezTo>
                    <a:pt x="3948" y="169"/>
                    <a:pt x="3936" y="152"/>
                    <a:pt x="3911" y="128"/>
                  </a:cubicBezTo>
                  <a:cubicBezTo>
                    <a:pt x="3874" y="95"/>
                    <a:pt x="3837" y="66"/>
                    <a:pt x="3796" y="41"/>
                  </a:cubicBezTo>
                  <a:cubicBezTo>
                    <a:pt x="3788" y="41"/>
                    <a:pt x="3780" y="37"/>
                    <a:pt x="3776" y="33"/>
                  </a:cubicBezTo>
                  <a:lnTo>
                    <a:pt x="3751" y="29"/>
                  </a:lnTo>
                  <a:lnTo>
                    <a:pt x="3710" y="21"/>
                  </a:lnTo>
                  <a:cubicBezTo>
                    <a:pt x="3677" y="13"/>
                    <a:pt x="3649" y="9"/>
                    <a:pt x="3612" y="4"/>
                  </a:cubicBezTo>
                  <a:cubicBezTo>
                    <a:pt x="3575" y="0"/>
                    <a:pt x="3538" y="0"/>
                    <a:pt x="350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1" name="Google Shape;351;p42"/>
          <p:cNvSpPr txBox="1"/>
          <p:nvPr>
            <p:ph idx="4294967295" type="ctrTitle"/>
          </p:nvPr>
        </p:nvSpPr>
        <p:spPr>
          <a:xfrm>
            <a:off x="5653862" y="1681138"/>
            <a:ext cx="595800" cy="48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03</a:t>
            </a:r>
            <a:endParaRPr sz="2000">
              <a:solidFill>
                <a:schemeClr val="dk1"/>
              </a:solidFill>
            </a:endParaRPr>
          </a:p>
        </p:txBody>
      </p:sp>
      <p:sp>
        <p:nvSpPr>
          <p:cNvPr id="352" name="Google Shape;352;p42"/>
          <p:cNvSpPr txBox="1"/>
          <p:nvPr>
            <p:ph idx="4294967295" type="ctrTitle"/>
          </p:nvPr>
        </p:nvSpPr>
        <p:spPr>
          <a:xfrm>
            <a:off x="5572423" y="3518179"/>
            <a:ext cx="595800" cy="48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04</a:t>
            </a:r>
            <a:endParaRPr sz="2000">
              <a:solidFill>
                <a:schemeClr val="dk1"/>
              </a:solidFill>
            </a:endParaRPr>
          </a:p>
        </p:txBody>
      </p:sp>
      <p:sp>
        <p:nvSpPr>
          <p:cNvPr id="353" name="Google Shape;353;p42"/>
          <p:cNvSpPr txBox="1"/>
          <p:nvPr>
            <p:ph idx="4294967295" type="ctrTitle"/>
          </p:nvPr>
        </p:nvSpPr>
        <p:spPr>
          <a:xfrm>
            <a:off x="3052809" y="1316425"/>
            <a:ext cx="453900" cy="48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01</a:t>
            </a:r>
            <a:endParaRPr sz="2000">
              <a:solidFill>
                <a:schemeClr val="dk1"/>
              </a:solidFill>
            </a:endParaRPr>
          </a:p>
        </p:txBody>
      </p:sp>
      <p:sp>
        <p:nvSpPr>
          <p:cNvPr id="354" name="Google Shape;354;p42"/>
          <p:cNvSpPr txBox="1"/>
          <p:nvPr>
            <p:ph idx="4294967295" type="ctrTitle"/>
          </p:nvPr>
        </p:nvSpPr>
        <p:spPr>
          <a:xfrm>
            <a:off x="3041373" y="3037375"/>
            <a:ext cx="595800" cy="48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02</a:t>
            </a:r>
            <a:endParaRPr sz="20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43"/>
          <p:cNvSpPr txBox="1"/>
          <p:nvPr>
            <p:ph idx="6" type="ctrTitle"/>
          </p:nvPr>
        </p:nvSpPr>
        <p:spPr>
          <a:xfrm>
            <a:off x="1935550" y="359450"/>
            <a:ext cx="5273100" cy="96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FUTURE OF AUDIOLOGY</a:t>
            </a:r>
            <a:endParaRPr/>
          </a:p>
        </p:txBody>
      </p:sp>
      <p:sp>
        <p:nvSpPr>
          <p:cNvPr id="360" name="Google Shape;360;p43"/>
          <p:cNvSpPr txBox="1"/>
          <p:nvPr>
            <p:ph idx="4" type="ctrTitle"/>
          </p:nvPr>
        </p:nvSpPr>
        <p:spPr>
          <a:xfrm>
            <a:off x="857374" y="2282838"/>
            <a:ext cx="26586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700"/>
              <a:t>GROWTH OF THE </a:t>
            </a:r>
            <a:endParaRPr sz="1700"/>
          </a:p>
          <a:p>
            <a:pPr indent="0" lvl="0" marL="0" rtl="0" algn="ctr">
              <a:spcBef>
                <a:spcPts val="0"/>
              </a:spcBef>
              <a:spcAft>
                <a:spcPts val="0"/>
              </a:spcAft>
              <a:buNone/>
            </a:pPr>
            <a:r>
              <a:rPr lang="en" sz="1700"/>
              <a:t>AGING </a:t>
            </a:r>
            <a:endParaRPr sz="1700"/>
          </a:p>
          <a:p>
            <a:pPr indent="0" lvl="0" marL="0" rtl="0" algn="ctr">
              <a:spcBef>
                <a:spcPts val="0"/>
              </a:spcBef>
              <a:spcAft>
                <a:spcPts val="0"/>
              </a:spcAft>
              <a:buNone/>
            </a:pPr>
            <a:r>
              <a:rPr lang="en" sz="1700"/>
              <a:t>POPULATION</a:t>
            </a:r>
            <a:endParaRPr sz="1700"/>
          </a:p>
        </p:txBody>
      </p:sp>
      <p:sp>
        <p:nvSpPr>
          <p:cNvPr id="361" name="Google Shape;361;p43"/>
          <p:cNvSpPr txBox="1"/>
          <p:nvPr>
            <p:ph idx="5" type="subTitle"/>
          </p:nvPr>
        </p:nvSpPr>
        <p:spPr>
          <a:xfrm>
            <a:off x="1394075" y="2940301"/>
            <a:ext cx="1585200" cy="102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&gt;65 expected to double between now and 2050</a:t>
            </a:r>
            <a:endParaRPr/>
          </a:p>
          <a:p>
            <a:pPr indent="0" lvl="0" marL="0" rtl="0" algn="ctr">
              <a:spcBef>
                <a:spcPts val="0"/>
              </a:spcBef>
              <a:spcAft>
                <a:spcPts val="0"/>
              </a:spcAft>
              <a:buNone/>
            </a:pPr>
            <a:r>
              <a:rPr lang="en"/>
              <a:t>&gt;85 expected to triple in same amount of time</a:t>
            </a:r>
            <a:endParaRPr/>
          </a:p>
          <a:p>
            <a:pPr indent="0" lvl="0" marL="0" rtl="0" algn="ctr">
              <a:spcBef>
                <a:spcPts val="0"/>
              </a:spcBef>
              <a:spcAft>
                <a:spcPts val="0"/>
              </a:spcAft>
              <a:buNone/>
            </a:pPr>
            <a:r>
              <a:rPr lang="en"/>
              <a:t> </a:t>
            </a:r>
            <a:r>
              <a:rPr lang="en" sz="900"/>
              <a:t>(Souza, 2014)</a:t>
            </a:r>
            <a:endParaRPr sz="900"/>
          </a:p>
        </p:txBody>
      </p:sp>
      <p:sp>
        <p:nvSpPr>
          <p:cNvPr id="362" name="Google Shape;362;p43"/>
          <p:cNvSpPr txBox="1"/>
          <p:nvPr>
            <p:ph type="ctrTitle"/>
          </p:nvPr>
        </p:nvSpPr>
        <p:spPr>
          <a:xfrm>
            <a:off x="5684694" y="2223240"/>
            <a:ext cx="26268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ARTIFICIAL</a:t>
            </a:r>
            <a:endParaRPr/>
          </a:p>
          <a:p>
            <a:pPr indent="0" lvl="0" marL="0" rtl="0" algn="ctr">
              <a:spcBef>
                <a:spcPts val="0"/>
              </a:spcBef>
              <a:spcAft>
                <a:spcPts val="0"/>
              </a:spcAft>
              <a:buClr>
                <a:schemeClr val="dk1"/>
              </a:buClr>
              <a:buSzPts val="1100"/>
              <a:buFont typeface="Arial"/>
              <a:buNone/>
            </a:pPr>
            <a:r>
              <a:rPr lang="en"/>
              <a:t>INTELLIGENCE</a:t>
            </a:r>
            <a:endParaRPr/>
          </a:p>
        </p:txBody>
      </p:sp>
      <p:sp>
        <p:nvSpPr>
          <p:cNvPr id="363" name="Google Shape;363;p43"/>
          <p:cNvSpPr txBox="1"/>
          <p:nvPr>
            <p:ph idx="1" type="subTitle"/>
          </p:nvPr>
        </p:nvSpPr>
        <p:spPr>
          <a:xfrm>
            <a:off x="6152144" y="2800756"/>
            <a:ext cx="1770300" cy="14835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Hearing aid manufacturers are expanding technology to include </a:t>
            </a:r>
            <a:r>
              <a:rPr lang="en"/>
              <a:t>Artificial</a:t>
            </a:r>
            <a:r>
              <a:rPr lang="en"/>
              <a:t> Intelligence!</a:t>
            </a:r>
            <a:endParaRPr/>
          </a:p>
        </p:txBody>
      </p:sp>
      <p:sp>
        <p:nvSpPr>
          <p:cNvPr id="364" name="Google Shape;364;p43"/>
          <p:cNvSpPr txBox="1"/>
          <p:nvPr>
            <p:ph idx="2" type="ctrTitle"/>
          </p:nvPr>
        </p:nvSpPr>
        <p:spPr>
          <a:xfrm>
            <a:off x="3278994" y="2223240"/>
            <a:ext cx="26268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OTC DEVICES</a:t>
            </a:r>
            <a:endParaRPr/>
          </a:p>
        </p:txBody>
      </p:sp>
      <p:sp>
        <p:nvSpPr>
          <p:cNvPr id="365" name="Google Shape;365;p43"/>
          <p:cNvSpPr txBox="1"/>
          <p:nvPr>
            <p:ph idx="3" type="subTitle"/>
          </p:nvPr>
        </p:nvSpPr>
        <p:spPr>
          <a:xfrm>
            <a:off x="3680557" y="2676202"/>
            <a:ext cx="1770300" cy="14835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Recent legislation has sought to make more affordable hearing solutions for patients with mild to moderate hearing loss.</a:t>
            </a:r>
            <a:endParaRPr/>
          </a:p>
        </p:txBody>
      </p:sp>
      <p:sp>
        <p:nvSpPr>
          <p:cNvPr id="366" name="Google Shape;366;p43"/>
          <p:cNvSpPr txBox="1"/>
          <p:nvPr>
            <p:ph idx="4" type="ctrTitle"/>
          </p:nvPr>
        </p:nvSpPr>
        <p:spPr>
          <a:xfrm>
            <a:off x="1495174" y="1432600"/>
            <a:ext cx="13830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dk1"/>
                </a:solidFill>
              </a:rPr>
              <a:t>01</a:t>
            </a:r>
            <a:endParaRPr sz="2400">
              <a:solidFill>
                <a:schemeClr val="dk1"/>
              </a:solidFill>
            </a:endParaRPr>
          </a:p>
        </p:txBody>
      </p:sp>
      <p:sp>
        <p:nvSpPr>
          <p:cNvPr id="367" name="Google Shape;367;p43"/>
          <p:cNvSpPr txBox="1"/>
          <p:nvPr>
            <p:ph idx="4" type="ctrTitle"/>
          </p:nvPr>
        </p:nvSpPr>
        <p:spPr>
          <a:xfrm>
            <a:off x="3874207" y="1432600"/>
            <a:ext cx="13830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dk1"/>
                </a:solidFill>
              </a:rPr>
              <a:t>02</a:t>
            </a:r>
            <a:endParaRPr sz="2400">
              <a:solidFill>
                <a:schemeClr val="dk1"/>
              </a:solidFill>
            </a:endParaRPr>
          </a:p>
        </p:txBody>
      </p:sp>
      <p:sp>
        <p:nvSpPr>
          <p:cNvPr id="368" name="Google Shape;368;p43"/>
          <p:cNvSpPr txBox="1"/>
          <p:nvPr>
            <p:ph idx="4" type="ctrTitle"/>
          </p:nvPr>
        </p:nvSpPr>
        <p:spPr>
          <a:xfrm>
            <a:off x="6306594" y="1432600"/>
            <a:ext cx="13830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dk1"/>
                </a:solidFill>
              </a:rPr>
              <a:t>03</a:t>
            </a:r>
            <a:endParaRPr sz="2400">
              <a:solidFill>
                <a:schemeClr val="dk1"/>
              </a:solidFill>
            </a:endParaRPr>
          </a:p>
        </p:txBody>
      </p:sp>
      <p:sp>
        <p:nvSpPr>
          <p:cNvPr id="369" name="Google Shape;369;p43"/>
          <p:cNvSpPr/>
          <p:nvPr/>
        </p:nvSpPr>
        <p:spPr>
          <a:xfrm>
            <a:off x="1242844" y="2189300"/>
            <a:ext cx="1887662" cy="2160287"/>
          </a:xfrm>
          <a:custGeom>
            <a:rect b="b" l="l" r="r" t="t"/>
            <a:pathLst>
              <a:path extrusionOk="0" h="25786" w="17617">
                <a:moveTo>
                  <a:pt x="108" y="1"/>
                </a:moveTo>
                <a:lnTo>
                  <a:pt x="95" y="5963"/>
                </a:lnTo>
                <a:cubicBezTo>
                  <a:pt x="95" y="6968"/>
                  <a:pt x="91" y="7953"/>
                  <a:pt x="91" y="8925"/>
                </a:cubicBezTo>
                <a:cubicBezTo>
                  <a:pt x="87" y="9836"/>
                  <a:pt x="79" y="10772"/>
                  <a:pt x="71" y="11719"/>
                </a:cubicBezTo>
                <a:cubicBezTo>
                  <a:pt x="58" y="12655"/>
                  <a:pt x="54" y="13664"/>
                  <a:pt x="54" y="14571"/>
                </a:cubicBezTo>
                <a:lnTo>
                  <a:pt x="54" y="17193"/>
                </a:lnTo>
                <a:cubicBezTo>
                  <a:pt x="54" y="17608"/>
                  <a:pt x="58" y="18018"/>
                  <a:pt x="54" y="18408"/>
                </a:cubicBezTo>
                <a:cubicBezTo>
                  <a:pt x="54" y="18794"/>
                  <a:pt x="50" y="19159"/>
                  <a:pt x="50" y="19536"/>
                </a:cubicBezTo>
                <a:cubicBezTo>
                  <a:pt x="42" y="20287"/>
                  <a:pt x="34" y="21034"/>
                  <a:pt x="26" y="21777"/>
                </a:cubicBezTo>
                <a:cubicBezTo>
                  <a:pt x="21" y="22146"/>
                  <a:pt x="17" y="22519"/>
                  <a:pt x="13" y="22884"/>
                </a:cubicBezTo>
                <a:cubicBezTo>
                  <a:pt x="13" y="23069"/>
                  <a:pt x="9" y="23254"/>
                  <a:pt x="9" y="23434"/>
                </a:cubicBezTo>
                <a:lnTo>
                  <a:pt x="9" y="23935"/>
                </a:lnTo>
                <a:lnTo>
                  <a:pt x="1" y="25724"/>
                </a:lnTo>
                <a:lnTo>
                  <a:pt x="309" y="25724"/>
                </a:lnTo>
                <a:lnTo>
                  <a:pt x="3300" y="25740"/>
                </a:lnTo>
                <a:lnTo>
                  <a:pt x="5179" y="25744"/>
                </a:lnTo>
                <a:lnTo>
                  <a:pt x="7793" y="25761"/>
                </a:lnTo>
                <a:cubicBezTo>
                  <a:pt x="8104" y="25762"/>
                  <a:pt x="8403" y="25763"/>
                  <a:pt x="8692" y="25763"/>
                </a:cubicBezTo>
                <a:cubicBezTo>
                  <a:pt x="9270" y="25763"/>
                  <a:pt x="9806" y="25761"/>
                  <a:pt x="10304" y="25761"/>
                </a:cubicBezTo>
                <a:lnTo>
                  <a:pt x="12294" y="25757"/>
                </a:lnTo>
                <a:cubicBezTo>
                  <a:pt x="12873" y="25757"/>
                  <a:pt x="13447" y="25765"/>
                  <a:pt x="13973" y="25769"/>
                </a:cubicBezTo>
                <a:cubicBezTo>
                  <a:pt x="15027" y="25777"/>
                  <a:pt x="15918" y="25785"/>
                  <a:pt x="16545" y="25785"/>
                </a:cubicBezTo>
                <a:cubicBezTo>
                  <a:pt x="17173" y="25781"/>
                  <a:pt x="17526" y="25769"/>
                  <a:pt x="17563" y="25749"/>
                </a:cubicBezTo>
                <a:cubicBezTo>
                  <a:pt x="17596" y="25728"/>
                  <a:pt x="17317" y="25703"/>
                  <a:pt x="16783" y="25675"/>
                </a:cubicBezTo>
                <a:cubicBezTo>
                  <a:pt x="16246" y="25646"/>
                  <a:pt x="15470" y="25609"/>
                  <a:pt x="14395" y="25572"/>
                </a:cubicBezTo>
                <a:cubicBezTo>
                  <a:pt x="13858" y="25552"/>
                  <a:pt x="13238" y="25535"/>
                  <a:pt x="12528" y="25523"/>
                </a:cubicBezTo>
                <a:cubicBezTo>
                  <a:pt x="11814" y="25511"/>
                  <a:pt x="11059" y="25502"/>
                  <a:pt x="10300" y="25498"/>
                </a:cubicBezTo>
                <a:cubicBezTo>
                  <a:pt x="9541" y="25494"/>
                  <a:pt x="8774" y="25494"/>
                  <a:pt x="8035" y="25486"/>
                </a:cubicBezTo>
                <a:lnTo>
                  <a:pt x="5405" y="25461"/>
                </a:lnTo>
                <a:lnTo>
                  <a:pt x="3481" y="25449"/>
                </a:lnTo>
                <a:lnTo>
                  <a:pt x="420" y="25441"/>
                </a:lnTo>
                <a:lnTo>
                  <a:pt x="276" y="25441"/>
                </a:lnTo>
                <a:lnTo>
                  <a:pt x="280" y="23988"/>
                </a:lnTo>
                <a:cubicBezTo>
                  <a:pt x="284" y="23644"/>
                  <a:pt x="284" y="23328"/>
                  <a:pt x="284" y="22999"/>
                </a:cubicBezTo>
                <a:cubicBezTo>
                  <a:pt x="284" y="22667"/>
                  <a:pt x="288" y="22322"/>
                  <a:pt x="288" y="21965"/>
                </a:cubicBezTo>
                <a:cubicBezTo>
                  <a:pt x="296" y="21243"/>
                  <a:pt x="301" y="20468"/>
                  <a:pt x="309" y="19631"/>
                </a:cubicBezTo>
                <a:cubicBezTo>
                  <a:pt x="313" y="18777"/>
                  <a:pt x="309" y="17903"/>
                  <a:pt x="309" y="17041"/>
                </a:cubicBezTo>
                <a:cubicBezTo>
                  <a:pt x="305" y="16188"/>
                  <a:pt x="301" y="15310"/>
                  <a:pt x="301" y="14411"/>
                </a:cubicBezTo>
                <a:cubicBezTo>
                  <a:pt x="296" y="13517"/>
                  <a:pt x="296" y="12676"/>
                  <a:pt x="305" y="11728"/>
                </a:cubicBezTo>
                <a:cubicBezTo>
                  <a:pt x="309" y="10792"/>
                  <a:pt x="313" y="9803"/>
                  <a:pt x="313" y="8761"/>
                </a:cubicBezTo>
                <a:cubicBezTo>
                  <a:pt x="313" y="7780"/>
                  <a:pt x="309" y="6783"/>
                  <a:pt x="309" y="5774"/>
                </a:cubicBezTo>
                <a:cubicBezTo>
                  <a:pt x="309" y="3964"/>
                  <a:pt x="305" y="2122"/>
                  <a:pt x="301" y="177"/>
                </a:cubicBezTo>
                <a:lnTo>
                  <a:pt x="6858" y="165"/>
                </a:lnTo>
                <a:lnTo>
                  <a:pt x="10321" y="152"/>
                </a:lnTo>
                <a:cubicBezTo>
                  <a:pt x="10468" y="152"/>
                  <a:pt x="10616" y="152"/>
                  <a:pt x="10764" y="152"/>
                </a:cubicBezTo>
                <a:cubicBezTo>
                  <a:pt x="11720" y="152"/>
                  <a:pt x="12691" y="162"/>
                  <a:pt x="13689" y="173"/>
                </a:cubicBezTo>
                <a:cubicBezTo>
                  <a:pt x="14268" y="177"/>
                  <a:pt x="14847" y="177"/>
                  <a:pt x="15454" y="177"/>
                </a:cubicBezTo>
                <a:cubicBezTo>
                  <a:pt x="16061" y="177"/>
                  <a:pt x="16640" y="173"/>
                  <a:pt x="17198" y="165"/>
                </a:cubicBezTo>
                <a:lnTo>
                  <a:pt x="17407" y="165"/>
                </a:lnTo>
                <a:lnTo>
                  <a:pt x="17407" y="193"/>
                </a:lnTo>
                <a:lnTo>
                  <a:pt x="17407" y="370"/>
                </a:lnTo>
                <a:cubicBezTo>
                  <a:pt x="17407" y="489"/>
                  <a:pt x="17411" y="608"/>
                  <a:pt x="17411" y="723"/>
                </a:cubicBezTo>
                <a:cubicBezTo>
                  <a:pt x="17411" y="957"/>
                  <a:pt x="17415" y="1190"/>
                  <a:pt x="17415" y="1416"/>
                </a:cubicBezTo>
                <a:cubicBezTo>
                  <a:pt x="17415" y="1872"/>
                  <a:pt x="17419" y="2319"/>
                  <a:pt x="17415" y="2766"/>
                </a:cubicBezTo>
                <a:cubicBezTo>
                  <a:pt x="17407" y="3792"/>
                  <a:pt x="17399" y="4830"/>
                  <a:pt x="17391" y="5885"/>
                </a:cubicBezTo>
                <a:cubicBezTo>
                  <a:pt x="17386" y="6951"/>
                  <a:pt x="17391" y="7998"/>
                  <a:pt x="17391" y="8970"/>
                </a:cubicBezTo>
                <a:cubicBezTo>
                  <a:pt x="17395" y="9955"/>
                  <a:pt x="17395" y="10866"/>
                  <a:pt x="17395" y="11765"/>
                </a:cubicBezTo>
                <a:cubicBezTo>
                  <a:pt x="17399" y="12712"/>
                  <a:pt x="17399" y="13611"/>
                  <a:pt x="17403" y="14444"/>
                </a:cubicBezTo>
                <a:cubicBezTo>
                  <a:pt x="17407" y="15277"/>
                  <a:pt x="17407" y="16077"/>
                  <a:pt x="17407" y="16783"/>
                </a:cubicBezTo>
                <a:cubicBezTo>
                  <a:pt x="17403" y="17505"/>
                  <a:pt x="17399" y="18219"/>
                  <a:pt x="17395" y="18908"/>
                </a:cubicBezTo>
                <a:cubicBezTo>
                  <a:pt x="17386" y="19598"/>
                  <a:pt x="17386" y="20271"/>
                  <a:pt x="17386" y="20898"/>
                </a:cubicBezTo>
                <a:cubicBezTo>
                  <a:pt x="17395" y="21498"/>
                  <a:pt x="17399" y="22035"/>
                  <a:pt x="17399" y="22523"/>
                </a:cubicBezTo>
                <a:cubicBezTo>
                  <a:pt x="17411" y="23504"/>
                  <a:pt x="17423" y="24267"/>
                  <a:pt x="17440" y="24792"/>
                </a:cubicBezTo>
                <a:cubicBezTo>
                  <a:pt x="17456" y="25314"/>
                  <a:pt x="17477" y="25597"/>
                  <a:pt x="17501" y="25601"/>
                </a:cubicBezTo>
                <a:cubicBezTo>
                  <a:pt x="17526" y="25601"/>
                  <a:pt x="17542" y="25330"/>
                  <a:pt x="17559" y="24805"/>
                </a:cubicBezTo>
                <a:cubicBezTo>
                  <a:pt x="17571" y="24280"/>
                  <a:pt x="17579" y="23504"/>
                  <a:pt x="17583" y="22519"/>
                </a:cubicBezTo>
                <a:cubicBezTo>
                  <a:pt x="17588" y="22027"/>
                  <a:pt x="17588" y="21477"/>
                  <a:pt x="17588" y="20890"/>
                </a:cubicBezTo>
                <a:cubicBezTo>
                  <a:pt x="17592" y="20345"/>
                  <a:pt x="17596" y="19737"/>
                  <a:pt x="17600" y="19064"/>
                </a:cubicBezTo>
                <a:cubicBezTo>
                  <a:pt x="17608" y="18387"/>
                  <a:pt x="17616" y="17640"/>
                  <a:pt x="17616" y="16808"/>
                </a:cubicBezTo>
                <a:cubicBezTo>
                  <a:pt x="17616" y="15958"/>
                  <a:pt x="17612" y="15133"/>
                  <a:pt x="17608" y="14268"/>
                </a:cubicBezTo>
                <a:cubicBezTo>
                  <a:pt x="17600" y="13410"/>
                  <a:pt x="17596" y="12540"/>
                  <a:pt x="17592" y="11662"/>
                </a:cubicBezTo>
                <a:cubicBezTo>
                  <a:pt x="17588" y="10706"/>
                  <a:pt x="17579" y="9729"/>
                  <a:pt x="17575" y="8761"/>
                </a:cubicBezTo>
                <a:cubicBezTo>
                  <a:pt x="17567" y="7780"/>
                  <a:pt x="17563" y="6828"/>
                  <a:pt x="17567" y="5844"/>
                </a:cubicBezTo>
                <a:cubicBezTo>
                  <a:pt x="17571" y="4846"/>
                  <a:pt x="17575" y="3780"/>
                  <a:pt x="17579" y="2643"/>
                </a:cubicBezTo>
                <a:cubicBezTo>
                  <a:pt x="17583" y="1744"/>
                  <a:pt x="17571" y="854"/>
                  <a:pt x="17559" y="13"/>
                </a:cubicBezTo>
                <a:lnTo>
                  <a:pt x="16787" y="21"/>
                </a:lnTo>
                <a:cubicBezTo>
                  <a:pt x="16254" y="29"/>
                  <a:pt x="15733" y="37"/>
                  <a:pt x="15228" y="37"/>
                </a:cubicBezTo>
                <a:cubicBezTo>
                  <a:pt x="14703" y="37"/>
                  <a:pt x="14157" y="33"/>
                  <a:pt x="13603" y="29"/>
                </a:cubicBezTo>
                <a:cubicBezTo>
                  <a:pt x="12500" y="21"/>
                  <a:pt x="11301" y="9"/>
                  <a:pt x="10091" y="9"/>
                </a:cubicBezTo>
                <a:lnTo>
                  <a:pt x="6603" y="13"/>
                </a:lnTo>
                <a:lnTo>
                  <a:pt x="10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43"/>
          <p:cNvSpPr/>
          <p:nvPr/>
        </p:nvSpPr>
        <p:spPr>
          <a:xfrm>
            <a:off x="3621876" y="2189300"/>
            <a:ext cx="1887662" cy="2160287"/>
          </a:xfrm>
          <a:custGeom>
            <a:rect b="b" l="l" r="r" t="t"/>
            <a:pathLst>
              <a:path extrusionOk="0" h="25786" w="17617">
                <a:moveTo>
                  <a:pt x="108" y="1"/>
                </a:moveTo>
                <a:lnTo>
                  <a:pt x="95" y="5963"/>
                </a:lnTo>
                <a:cubicBezTo>
                  <a:pt x="95" y="6968"/>
                  <a:pt x="91" y="7953"/>
                  <a:pt x="91" y="8925"/>
                </a:cubicBezTo>
                <a:cubicBezTo>
                  <a:pt x="87" y="9836"/>
                  <a:pt x="79" y="10772"/>
                  <a:pt x="71" y="11719"/>
                </a:cubicBezTo>
                <a:cubicBezTo>
                  <a:pt x="58" y="12655"/>
                  <a:pt x="54" y="13664"/>
                  <a:pt x="54" y="14571"/>
                </a:cubicBezTo>
                <a:lnTo>
                  <a:pt x="54" y="17193"/>
                </a:lnTo>
                <a:cubicBezTo>
                  <a:pt x="54" y="17608"/>
                  <a:pt x="58" y="18018"/>
                  <a:pt x="54" y="18408"/>
                </a:cubicBezTo>
                <a:cubicBezTo>
                  <a:pt x="54" y="18794"/>
                  <a:pt x="50" y="19159"/>
                  <a:pt x="50" y="19536"/>
                </a:cubicBezTo>
                <a:cubicBezTo>
                  <a:pt x="42" y="20287"/>
                  <a:pt x="34" y="21034"/>
                  <a:pt x="26" y="21777"/>
                </a:cubicBezTo>
                <a:cubicBezTo>
                  <a:pt x="21" y="22146"/>
                  <a:pt x="17" y="22519"/>
                  <a:pt x="13" y="22884"/>
                </a:cubicBezTo>
                <a:cubicBezTo>
                  <a:pt x="13" y="23069"/>
                  <a:pt x="9" y="23254"/>
                  <a:pt x="9" y="23434"/>
                </a:cubicBezTo>
                <a:lnTo>
                  <a:pt x="9" y="23935"/>
                </a:lnTo>
                <a:lnTo>
                  <a:pt x="1" y="25724"/>
                </a:lnTo>
                <a:lnTo>
                  <a:pt x="309" y="25724"/>
                </a:lnTo>
                <a:lnTo>
                  <a:pt x="3300" y="25740"/>
                </a:lnTo>
                <a:lnTo>
                  <a:pt x="5179" y="25744"/>
                </a:lnTo>
                <a:lnTo>
                  <a:pt x="7793" y="25761"/>
                </a:lnTo>
                <a:cubicBezTo>
                  <a:pt x="8104" y="25762"/>
                  <a:pt x="8403" y="25763"/>
                  <a:pt x="8692" y="25763"/>
                </a:cubicBezTo>
                <a:cubicBezTo>
                  <a:pt x="9270" y="25763"/>
                  <a:pt x="9806" y="25761"/>
                  <a:pt x="10304" y="25761"/>
                </a:cubicBezTo>
                <a:lnTo>
                  <a:pt x="12294" y="25757"/>
                </a:lnTo>
                <a:cubicBezTo>
                  <a:pt x="12873" y="25757"/>
                  <a:pt x="13447" y="25765"/>
                  <a:pt x="13973" y="25769"/>
                </a:cubicBezTo>
                <a:cubicBezTo>
                  <a:pt x="15027" y="25777"/>
                  <a:pt x="15918" y="25785"/>
                  <a:pt x="16545" y="25785"/>
                </a:cubicBezTo>
                <a:cubicBezTo>
                  <a:pt x="17173" y="25781"/>
                  <a:pt x="17526" y="25769"/>
                  <a:pt x="17563" y="25749"/>
                </a:cubicBezTo>
                <a:cubicBezTo>
                  <a:pt x="17596" y="25728"/>
                  <a:pt x="17317" y="25703"/>
                  <a:pt x="16783" y="25675"/>
                </a:cubicBezTo>
                <a:cubicBezTo>
                  <a:pt x="16246" y="25646"/>
                  <a:pt x="15470" y="25609"/>
                  <a:pt x="14395" y="25572"/>
                </a:cubicBezTo>
                <a:cubicBezTo>
                  <a:pt x="13858" y="25552"/>
                  <a:pt x="13238" y="25535"/>
                  <a:pt x="12528" y="25523"/>
                </a:cubicBezTo>
                <a:cubicBezTo>
                  <a:pt x="11814" y="25511"/>
                  <a:pt x="11059" y="25502"/>
                  <a:pt x="10300" y="25498"/>
                </a:cubicBezTo>
                <a:cubicBezTo>
                  <a:pt x="9541" y="25494"/>
                  <a:pt x="8774" y="25494"/>
                  <a:pt x="8035" y="25486"/>
                </a:cubicBezTo>
                <a:lnTo>
                  <a:pt x="5405" y="25461"/>
                </a:lnTo>
                <a:lnTo>
                  <a:pt x="3481" y="25449"/>
                </a:lnTo>
                <a:lnTo>
                  <a:pt x="420" y="25441"/>
                </a:lnTo>
                <a:lnTo>
                  <a:pt x="276" y="25441"/>
                </a:lnTo>
                <a:lnTo>
                  <a:pt x="280" y="23988"/>
                </a:lnTo>
                <a:cubicBezTo>
                  <a:pt x="284" y="23644"/>
                  <a:pt x="284" y="23328"/>
                  <a:pt x="284" y="22999"/>
                </a:cubicBezTo>
                <a:cubicBezTo>
                  <a:pt x="284" y="22667"/>
                  <a:pt x="288" y="22322"/>
                  <a:pt x="288" y="21965"/>
                </a:cubicBezTo>
                <a:cubicBezTo>
                  <a:pt x="296" y="21243"/>
                  <a:pt x="301" y="20468"/>
                  <a:pt x="309" y="19631"/>
                </a:cubicBezTo>
                <a:cubicBezTo>
                  <a:pt x="313" y="18777"/>
                  <a:pt x="309" y="17903"/>
                  <a:pt x="309" y="17041"/>
                </a:cubicBezTo>
                <a:cubicBezTo>
                  <a:pt x="305" y="16188"/>
                  <a:pt x="301" y="15310"/>
                  <a:pt x="301" y="14411"/>
                </a:cubicBezTo>
                <a:cubicBezTo>
                  <a:pt x="296" y="13517"/>
                  <a:pt x="296" y="12676"/>
                  <a:pt x="305" y="11728"/>
                </a:cubicBezTo>
                <a:cubicBezTo>
                  <a:pt x="309" y="10792"/>
                  <a:pt x="313" y="9803"/>
                  <a:pt x="313" y="8761"/>
                </a:cubicBezTo>
                <a:cubicBezTo>
                  <a:pt x="313" y="7780"/>
                  <a:pt x="309" y="6783"/>
                  <a:pt x="309" y="5774"/>
                </a:cubicBezTo>
                <a:cubicBezTo>
                  <a:pt x="309" y="3964"/>
                  <a:pt x="305" y="2122"/>
                  <a:pt x="301" y="177"/>
                </a:cubicBezTo>
                <a:lnTo>
                  <a:pt x="6858" y="165"/>
                </a:lnTo>
                <a:lnTo>
                  <a:pt x="10321" y="152"/>
                </a:lnTo>
                <a:cubicBezTo>
                  <a:pt x="10468" y="152"/>
                  <a:pt x="10616" y="152"/>
                  <a:pt x="10764" y="152"/>
                </a:cubicBezTo>
                <a:cubicBezTo>
                  <a:pt x="11720" y="152"/>
                  <a:pt x="12691" y="162"/>
                  <a:pt x="13689" y="173"/>
                </a:cubicBezTo>
                <a:cubicBezTo>
                  <a:pt x="14268" y="177"/>
                  <a:pt x="14847" y="177"/>
                  <a:pt x="15454" y="177"/>
                </a:cubicBezTo>
                <a:cubicBezTo>
                  <a:pt x="16061" y="177"/>
                  <a:pt x="16640" y="173"/>
                  <a:pt x="17198" y="165"/>
                </a:cubicBezTo>
                <a:lnTo>
                  <a:pt x="17407" y="165"/>
                </a:lnTo>
                <a:lnTo>
                  <a:pt x="17407" y="193"/>
                </a:lnTo>
                <a:lnTo>
                  <a:pt x="17407" y="370"/>
                </a:lnTo>
                <a:cubicBezTo>
                  <a:pt x="17407" y="489"/>
                  <a:pt x="17411" y="608"/>
                  <a:pt x="17411" y="723"/>
                </a:cubicBezTo>
                <a:cubicBezTo>
                  <a:pt x="17411" y="957"/>
                  <a:pt x="17415" y="1190"/>
                  <a:pt x="17415" y="1416"/>
                </a:cubicBezTo>
                <a:cubicBezTo>
                  <a:pt x="17415" y="1872"/>
                  <a:pt x="17419" y="2319"/>
                  <a:pt x="17415" y="2766"/>
                </a:cubicBezTo>
                <a:cubicBezTo>
                  <a:pt x="17407" y="3792"/>
                  <a:pt x="17399" y="4830"/>
                  <a:pt x="17391" y="5885"/>
                </a:cubicBezTo>
                <a:cubicBezTo>
                  <a:pt x="17386" y="6951"/>
                  <a:pt x="17391" y="7998"/>
                  <a:pt x="17391" y="8970"/>
                </a:cubicBezTo>
                <a:cubicBezTo>
                  <a:pt x="17395" y="9955"/>
                  <a:pt x="17395" y="10866"/>
                  <a:pt x="17395" y="11765"/>
                </a:cubicBezTo>
                <a:cubicBezTo>
                  <a:pt x="17399" y="12712"/>
                  <a:pt x="17399" y="13611"/>
                  <a:pt x="17403" y="14444"/>
                </a:cubicBezTo>
                <a:cubicBezTo>
                  <a:pt x="17407" y="15277"/>
                  <a:pt x="17407" y="16077"/>
                  <a:pt x="17407" y="16783"/>
                </a:cubicBezTo>
                <a:cubicBezTo>
                  <a:pt x="17403" y="17505"/>
                  <a:pt x="17399" y="18219"/>
                  <a:pt x="17395" y="18908"/>
                </a:cubicBezTo>
                <a:cubicBezTo>
                  <a:pt x="17386" y="19598"/>
                  <a:pt x="17386" y="20271"/>
                  <a:pt x="17386" y="20898"/>
                </a:cubicBezTo>
                <a:cubicBezTo>
                  <a:pt x="17395" y="21498"/>
                  <a:pt x="17399" y="22035"/>
                  <a:pt x="17399" y="22523"/>
                </a:cubicBezTo>
                <a:cubicBezTo>
                  <a:pt x="17411" y="23504"/>
                  <a:pt x="17423" y="24267"/>
                  <a:pt x="17440" y="24792"/>
                </a:cubicBezTo>
                <a:cubicBezTo>
                  <a:pt x="17456" y="25314"/>
                  <a:pt x="17477" y="25597"/>
                  <a:pt x="17501" y="25601"/>
                </a:cubicBezTo>
                <a:cubicBezTo>
                  <a:pt x="17526" y="25601"/>
                  <a:pt x="17542" y="25330"/>
                  <a:pt x="17559" y="24805"/>
                </a:cubicBezTo>
                <a:cubicBezTo>
                  <a:pt x="17571" y="24280"/>
                  <a:pt x="17579" y="23504"/>
                  <a:pt x="17583" y="22519"/>
                </a:cubicBezTo>
                <a:cubicBezTo>
                  <a:pt x="17588" y="22027"/>
                  <a:pt x="17588" y="21477"/>
                  <a:pt x="17588" y="20890"/>
                </a:cubicBezTo>
                <a:cubicBezTo>
                  <a:pt x="17592" y="20345"/>
                  <a:pt x="17596" y="19737"/>
                  <a:pt x="17600" y="19064"/>
                </a:cubicBezTo>
                <a:cubicBezTo>
                  <a:pt x="17608" y="18387"/>
                  <a:pt x="17616" y="17640"/>
                  <a:pt x="17616" y="16808"/>
                </a:cubicBezTo>
                <a:cubicBezTo>
                  <a:pt x="17616" y="15958"/>
                  <a:pt x="17612" y="15133"/>
                  <a:pt x="17608" y="14268"/>
                </a:cubicBezTo>
                <a:cubicBezTo>
                  <a:pt x="17600" y="13410"/>
                  <a:pt x="17596" y="12540"/>
                  <a:pt x="17592" y="11662"/>
                </a:cubicBezTo>
                <a:cubicBezTo>
                  <a:pt x="17588" y="10706"/>
                  <a:pt x="17579" y="9729"/>
                  <a:pt x="17575" y="8761"/>
                </a:cubicBezTo>
                <a:cubicBezTo>
                  <a:pt x="17567" y="7780"/>
                  <a:pt x="17563" y="6828"/>
                  <a:pt x="17567" y="5844"/>
                </a:cubicBezTo>
                <a:cubicBezTo>
                  <a:pt x="17571" y="4846"/>
                  <a:pt x="17575" y="3780"/>
                  <a:pt x="17579" y="2643"/>
                </a:cubicBezTo>
                <a:cubicBezTo>
                  <a:pt x="17583" y="1744"/>
                  <a:pt x="17571" y="854"/>
                  <a:pt x="17559" y="13"/>
                </a:cubicBezTo>
                <a:lnTo>
                  <a:pt x="16787" y="21"/>
                </a:lnTo>
                <a:cubicBezTo>
                  <a:pt x="16254" y="29"/>
                  <a:pt x="15733" y="37"/>
                  <a:pt x="15228" y="37"/>
                </a:cubicBezTo>
                <a:cubicBezTo>
                  <a:pt x="14703" y="37"/>
                  <a:pt x="14157" y="33"/>
                  <a:pt x="13603" y="29"/>
                </a:cubicBezTo>
                <a:cubicBezTo>
                  <a:pt x="12500" y="21"/>
                  <a:pt x="11301" y="9"/>
                  <a:pt x="10091" y="9"/>
                </a:cubicBezTo>
                <a:lnTo>
                  <a:pt x="6603" y="13"/>
                </a:lnTo>
                <a:lnTo>
                  <a:pt x="10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43"/>
          <p:cNvSpPr/>
          <p:nvPr/>
        </p:nvSpPr>
        <p:spPr>
          <a:xfrm>
            <a:off x="6054264" y="2189300"/>
            <a:ext cx="1887662" cy="2160287"/>
          </a:xfrm>
          <a:custGeom>
            <a:rect b="b" l="l" r="r" t="t"/>
            <a:pathLst>
              <a:path extrusionOk="0" h="25786" w="17617">
                <a:moveTo>
                  <a:pt x="108" y="1"/>
                </a:moveTo>
                <a:lnTo>
                  <a:pt x="95" y="5963"/>
                </a:lnTo>
                <a:cubicBezTo>
                  <a:pt x="95" y="6968"/>
                  <a:pt x="91" y="7953"/>
                  <a:pt x="91" y="8925"/>
                </a:cubicBezTo>
                <a:cubicBezTo>
                  <a:pt x="87" y="9836"/>
                  <a:pt x="79" y="10772"/>
                  <a:pt x="71" y="11719"/>
                </a:cubicBezTo>
                <a:cubicBezTo>
                  <a:pt x="58" y="12655"/>
                  <a:pt x="54" y="13664"/>
                  <a:pt x="54" y="14571"/>
                </a:cubicBezTo>
                <a:lnTo>
                  <a:pt x="54" y="17193"/>
                </a:lnTo>
                <a:cubicBezTo>
                  <a:pt x="54" y="17608"/>
                  <a:pt x="58" y="18018"/>
                  <a:pt x="54" y="18408"/>
                </a:cubicBezTo>
                <a:cubicBezTo>
                  <a:pt x="54" y="18794"/>
                  <a:pt x="50" y="19159"/>
                  <a:pt x="50" y="19536"/>
                </a:cubicBezTo>
                <a:cubicBezTo>
                  <a:pt x="42" y="20287"/>
                  <a:pt x="34" y="21034"/>
                  <a:pt x="26" y="21777"/>
                </a:cubicBezTo>
                <a:cubicBezTo>
                  <a:pt x="21" y="22146"/>
                  <a:pt x="17" y="22519"/>
                  <a:pt x="13" y="22884"/>
                </a:cubicBezTo>
                <a:cubicBezTo>
                  <a:pt x="13" y="23069"/>
                  <a:pt x="9" y="23254"/>
                  <a:pt x="9" y="23434"/>
                </a:cubicBezTo>
                <a:lnTo>
                  <a:pt x="9" y="23935"/>
                </a:lnTo>
                <a:lnTo>
                  <a:pt x="1" y="25724"/>
                </a:lnTo>
                <a:lnTo>
                  <a:pt x="309" y="25724"/>
                </a:lnTo>
                <a:lnTo>
                  <a:pt x="3300" y="25740"/>
                </a:lnTo>
                <a:lnTo>
                  <a:pt x="5179" y="25744"/>
                </a:lnTo>
                <a:lnTo>
                  <a:pt x="7793" y="25761"/>
                </a:lnTo>
                <a:cubicBezTo>
                  <a:pt x="8104" y="25762"/>
                  <a:pt x="8403" y="25763"/>
                  <a:pt x="8692" y="25763"/>
                </a:cubicBezTo>
                <a:cubicBezTo>
                  <a:pt x="9270" y="25763"/>
                  <a:pt x="9806" y="25761"/>
                  <a:pt x="10304" y="25761"/>
                </a:cubicBezTo>
                <a:lnTo>
                  <a:pt x="12294" y="25757"/>
                </a:lnTo>
                <a:cubicBezTo>
                  <a:pt x="12873" y="25757"/>
                  <a:pt x="13447" y="25765"/>
                  <a:pt x="13973" y="25769"/>
                </a:cubicBezTo>
                <a:cubicBezTo>
                  <a:pt x="15027" y="25777"/>
                  <a:pt x="15918" y="25785"/>
                  <a:pt x="16545" y="25785"/>
                </a:cubicBezTo>
                <a:cubicBezTo>
                  <a:pt x="17173" y="25781"/>
                  <a:pt x="17526" y="25769"/>
                  <a:pt x="17563" y="25749"/>
                </a:cubicBezTo>
                <a:cubicBezTo>
                  <a:pt x="17596" y="25728"/>
                  <a:pt x="17317" y="25703"/>
                  <a:pt x="16783" y="25675"/>
                </a:cubicBezTo>
                <a:cubicBezTo>
                  <a:pt x="16246" y="25646"/>
                  <a:pt x="15470" y="25609"/>
                  <a:pt x="14395" y="25572"/>
                </a:cubicBezTo>
                <a:cubicBezTo>
                  <a:pt x="13858" y="25552"/>
                  <a:pt x="13238" y="25535"/>
                  <a:pt x="12528" y="25523"/>
                </a:cubicBezTo>
                <a:cubicBezTo>
                  <a:pt x="11814" y="25511"/>
                  <a:pt x="11059" y="25502"/>
                  <a:pt x="10300" y="25498"/>
                </a:cubicBezTo>
                <a:cubicBezTo>
                  <a:pt x="9541" y="25494"/>
                  <a:pt x="8774" y="25494"/>
                  <a:pt x="8035" y="25486"/>
                </a:cubicBezTo>
                <a:lnTo>
                  <a:pt x="5405" y="25461"/>
                </a:lnTo>
                <a:lnTo>
                  <a:pt x="3481" y="25449"/>
                </a:lnTo>
                <a:lnTo>
                  <a:pt x="420" y="25441"/>
                </a:lnTo>
                <a:lnTo>
                  <a:pt x="276" y="25441"/>
                </a:lnTo>
                <a:lnTo>
                  <a:pt x="280" y="23988"/>
                </a:lnTo>
                <a:cubicBezTo>
                  <a:pt x="284" y="23644"/>
                  <a:pt x="284" y="23328"/>
                  <a:pt x="284" y="22999"/>
                </a:cubicBezTo>
                <a:cubicBezTo>
                  <a:pt x="284" y="22667"/>
                  <a:pt x="288" y="22322"/>
                  <a:pt x="288" y="21965"/>
                </a:cubicBezTo>
                <a:cubicBezTo>
                  <a:pt x="296" y="21243"/>
                  <a:pt x="301" y="20468"/>
                  <a:pt x="309" y="19631"/>
                </a:cubicBezTo>
                <a:cubicBezTo>
                  <a:pt x="313" y="18777"/>
                  <a:pt x="309" y="17903"/>
                  <a:pt x="309" y="17041"/>
                </a:cubicBezTo>
                <a:cubicBezTo>
                  <a:pt x="305" y="16188"/>
                  <a:pt x="301" y="15310"/>
                  <a:pt x="301" y="14411"/>
                </a:cubicBezTo>
                <a:cubicBezTo>
                  <a:pt x="296" y="13517"/>
                  <a:pt x="296" y="12676"/>
                  <a:pt x="305" y="11728"/>
                </a:cubicBezTo>
                <a:cubicBezTo>
                  <a:pt x="309" y="10792"/>
                  <a:pt x="313" y="9803"/>
                  <a:pt x="313" y="8761"/>
                </a:cubicBezTo>
                <a:cubicBezTo>
                  <a:pt x="313" y="7780"/>
                  <a:pt x="309" y="6783"/>
                  <a:pt x="309" y="5774"/>
                </a:cubicBezTo>
                <a:cubicBezTo>
                  <a:pt x="309" y="3964"/>
                  <a:pt x="305" y="2122"/>
                  <a:pt x="301" y="177"/>
                </a:cubicBezTo>
                <a:lnTo>
                  <a:pt x="6858" y="165"/>
                </a:lnTo>
                <a:lnTo>
                  <a:pt x="10321" y="152"/>
                </a:lnTo>
                <a:cubicBezTo>
                  <a:pt x="10468" y="152"/>
                  <a:pt x="10616" y="152"/>
                  <a:pt x="10764" y="152"/>
                </a:cubicBezTo>
                <a:cubicBezTo>
                  <a:pt x="11720" y="152"/>
                  <a:pt x="12691" y="162"/>
                  <a:pt x="13689" y="173"/>
                </a:cubicBezTo>
                <a:cubicBezTo>
                  <a:pt x="14268" y="177"/>
                  <a:pt x="14847" y="177"/>
                  <a:pt x="15454" y="177"/>
                </a:cubicBezTo>
                <a:cubicBezTo>
                  <a:pt x="16061" y="177"/>
                  <a:pt x="16640" y="173"/>
                  <a:pt x="17198" y="165"/>
                </a:cubicBezTo>
                <a:lnTo>
                  <a:pt x="17407" y="165"/>
                </a:lnTo>
                <a:lnTo>
                  <a:pt x="17407" y="193"/>
                </a:lnTo>
                <a:lnTo>
                  <a:pt x="17407" y="370"/>
                </a:lnTo>
                <a:cubicBezTo>
                  <a:pt x="17407" y="489"/>
                  <a:pt x="17411" y="608"/>
                  <a:pt x="17411" y="723"/>
                </a:cubicBezTo>
                <a:cubicBezTo>
                  <a:pt x="17411" y="957"/>
                  <a:pt x="17415" y="1190"/>
                  <a:pt x="17415" y="1416"/>
                </a:cubicBezTo>
                <a:cubicBezTo>
                  <a:pt x="17415" y="1872"/>
                  <a:pt x="17419" y="2319"/>
                  <a:pt x="17415" y="2766"/>
                </a:cubicBezTo>
                <a:cubicBezTo>
                  <a:pt x="17407" y="3792"/>
                  <a:pt x="17399" y="4830"/>
                  <a:pt x="17391" y="5885"/>
                </a:cubicBezTo>
                <a:cubicBezTo>
                  <a:pt x="17386" y="6951"/>
                  <a:pt x="17391" y="7998"/>
                  <a:pt x="17391" y="8970"/>
                </a:cubicBezTo>
                <a:cubicBezTo>
                  <a:pt x="17395" y="9955"/>
                  <a:pt x="17395" y="10866"/>
                  <a:pt x="17395" y="11765"/>
                </a:cubicBezTo>
                <a:cubicBezTo>
                  <a:pt x="17399" y="12712"/>
                  <a:pt x="17399" y="13611"/>
                  <a:pt x="17403" y="14444"/>
                </a:cubicBezTo>
                <a:cubicBezTo>
                  <a:pt x="17407" y="15277"/>
                  <a:pt x="17407" y="16077"/>
                  <a:pt x="17407" y="16783"/>
                </a:cubicBezTo>
                <a:cubicBezTo>
                  <a:pt x="17403" y="17505"/>
                  <a:pt x="17399" y="18219"/>
                  <a:pt x="17395" y="18908"/>
                </a:cubicBezTo>
                <a:cubicBezTo>
                  <a:pt x="17386" y="19598"/>
                  <a:pt x="17386" y="20271"/>
                  <a:pt x="17386" y="20898"/>
                </a:cubicBezTo>
                <a:cubicBezTo>
                  <a:pt x="17395" y="21498"/>
                  <a:pt x="17399" y="22035"/>
                  <a:pt x="17399" y="22523"/>
                </a:cubicBezTo>
                <a:cubicBezTo>
                  <a:pt x="17411" y="23504"/>
                  <a:pt x="17423" y="24267"/>
                  <a:pt x="17440" y="24792"/>
                </a:cubicBezTo>
                <a:cubicBezTo>
                  <a:pt x="17456" y="25314"/>
                  <a:pt x="17477" y="25597"/>
                  <a:pt x="17501" y="25601"/>
                </a:cubicBezTo>
                <a:cubicBezTo>
                  <a:pt x="17526" y="25601"/>
                  <a:pt x="17542" y="25330"/>
                  <a:pt x="17559" y="24805"/>
                </a:cubicBezTo>
                <a:cubicBezTo>
                  <a:pt x="17571" y="24280"/>
                  <a:pt x="17579" y="23504"/>
                  <a:pt x="17583" y="22519"/>
                </a:cubicBezTo>
                <a:cubicBezTo>
                  <a:pt x="17588" y="22027"/>
                  <a:pt x="17588" y="21477"/>
                  <a:pt x="17588" y="20890"/>
                </a:cubicBezTo>
                <a:cubicBezTo>
                  <a:pt x="17592" y="20345"/>
                  <a:pt x="17596" y="19737"/>
                  <a:pt x="17600" y="19064"/>
                </a:cubicBezTo>
                <a:cubicBezTo>
                  <a:pt x="17608" y="18387"/>
                  <a:pt x="17616" y="17640"/>
                  <a:pt x="17616" y="16808"/>
                </a:cubicBezTo>
                <a:cubicBezTo>
                  <a:pt x="17616" y="15958"/>
                  <a:pt x="17612" y="15133"/>
                  <a:pt x="17608" y="14268"/>
                </a:cubicBezTo>
                <a:cubicBezTo>
                  <a:pt x="17600" y="13410"/>
                  <a:pt x="17596" y="12540"/>
                  <a:pt x="17592" y="11662"/>
                </a:cubicBezTo>
                <a:cubicBezTo>
                  <a:pt x="17588" y="10706"/>
                  <a:pt x="17579" y="9729"/>
                  <a:pt x="17575" y="8761"/>
                </a:cubicBezTo>
                <a:cubicBezTo>
                  <a:pt x="17567" y="7780"/>
                  <a:pt x="17563" y="6828"/>
                  <a:pt x="17567" y="5844"/>
                </a:cubicBezTo>
                <a:cubicBezTo>
                  <a:pt x="17571" y="4846"/>
                  <a:pt x="17575" y="3780"/>
                  <a:pt x="17579" y="2643"/>
                </a:cubicBezTo>
                <a:cubicBezTo>
                  <a:pt x="17583" y="1744"/>
                  <a:pt x="17571" y="854"/>
                  <a:pt x="17559" y="13"/>
                </a:cubicBezTo>
                <a:lnTo>
                  <a:pt x="16787" y="21"/>
                </a:lnTo>
                <a:cubicBezTo>
                  <a:pt x="16254" y="29"/>
                  <a:pt x="15733" y="37"/>
                  <a:pt x="15228" y="37"/>
                </a:cubicBezTo>
                <a:cubicBezTo>
                  <a:pt x="14703" y="37"/>
                  <a:pt x="14157" y="33"/>
                  <a:pt x="13603" y="29"/>
                </a:cubicBezTo>
                <a:cubicBezTo>
                  <a:pt x="12500" y="21"/>
                  <a:pt x="11301" y="9"/>
                  <a:pt x="10091" y="9"/>
                </a:cubicBezTo>
                <a:lnTo>
                  <a:pt x="6603" y="13"/>
                </a:lnTo>
                <a:lnTo>
                  <a:pt x="10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43"/>
          <p:cNvSpPr/>
          <p:nvPr/>
        </p:nvSpPr>
        <p:spPr>
          <a:xfrm rot="-5400000">
            <a:off x="2048074" y="2046597"/>
            <a:ext cx="277200" cy="36000"/>
          </a:xfrm>
          <a:custGeom>
            <a:rect b="b" l="l" r="r" t="t"/>
            <a:pathLst>
              <a:path extrusionOk="0" h="306" w="3949">
                <a:moveTo>
                  <a:pt x="3497" y="0"/>
                </a:moveTo>
                <a:cubicBezTo>
                  <a:pt x="3456" y="4"/>
                  <a:pt x="3419" y="9"/>
                  <a:pt x="3382" y="9"/>
                </a:cubicBezTo>
                <a:lnTo>
                  <a:pt x="3152" y="25"/>
                </a:lnTo>
                <a:cubicBezTo>
                  <a:pt x="3091" y="37"/>
                  <a:pt x="3033" y="41"/>
                  <a:pt x="2972" y="45"/>
                </a:cubicBezTo>
                <a:cubicBezTo>
                  <a:pt x="2943" y="41"/>
                  <a:pt x="2910" y="33"/>
                  <a:pt x="2869" y="29"/>
                </a:cubicBezTo>
                <a:cubicBezTo>
                  <a:pt x="2832" y="29"/>
                  <a:pt x="2791" y="29"/>
                  <a:pt x="2750" y="37"/>
                </a:cubicBezTo>
                <a:cubicBezTo>
                  <a:pt x="2713" y="45"/>
                  <a:pt x="2672" y="50"/>
                  <a:pt x="2631" y="54"/>
                </a:cubicBezTo>
                <a:cubicBezTo>
                  <a:pt x="2590" y="50"/>
                  <a:pt x="2549" y="41"/>
                  <a:pt x="2512" y="29"/>
                </a:cubicBezTo>
                <a:cubicBezTo>
                  <a:pt x="2488" y="25"/>
                  <a:pt x="2463" y="21"/>
                  <a:pt x="2442" y="21"/>
                </a:cubicBezTo>
                <a:lnTo>
                  <a:pt x="2373" y="25"/>
                </a:lnTo>
                <a:lnTo>
                  <a:pt x="2237" y="33"/>
                </a:lnTo>
                <a:lnTo>
                  <a:pt x="2098" y="41"/>
                </a:lnTo>
                <a:cubicBezTo>
                  <a:pt x="2077" y="45"/>
                  <a:pt x="2048" y="45"/>
                  <a:pt x="2024" y="45"/>
                </a:cubicBezTo>
                <a:lnTo>
                  <a:pt x="1954" y="58"/>
                </a:lnTo>
                <a:cubicBezTo>
                  <a:pt x="1929" y="62"/>
                  <a:pt x="1905" y="66"/>
                  <a:pt x="1884" y="66"/>
                </a:cubicBezTo>
                <a:lnTo>
                  <a:pt x="1810" y="66"/>
                </a:lnTo>
                <a:lnTo>
                  <a:pt x="1667" y="70"/>
                </a:lnTo>
                <a:lnTo>
                  <a:pt x="1507" y="74"/>
                </a:lnTo>
                <a:lnTo>
                  <a:pt x="1347" y="82"/>
                </a:lnTo>
                <a:cubicBezTo>
                  <a:pt x="1298" y="82"/>
                  <a:pt x="1244" y="78"/>
                  <a:pt x="1195" y="78"/>
                </a:cubicBezTo>
                <a:lnTo>
                  <a:pt x="1117" y="74"/>
                </a:lnTo>
                <a:cubicBezTo>
                  <a:pt x="1092" y="74"/>
                  <a:pt x="1068" y="78"/>
                  <a:pt x="1043" y="82"/>
                </a:cubicBezTo>
                <a:cubicBezTo>
                  <a:pt x="1015" y="87"/>
                  <a:pt x="986" y="91"/>
                  <a:pt x="957" y="91"/>
                </a:cubicBezTo>
                <a:cubicBezTo>
                  <a:pt x="939" y="91"/>
                  <a:pt x="921" y="90"/>
                  <a:pt x="904" y="87"/>
                </a:cubicBezTo>
                <a:cubicBezTo>
                  <a:pt x="859" y="70"/>
                  <a:pt x="813" y="58"/>
                  <a:pt x="764" y="50"/>
                </a:cubicBezTo>
                <a:cubicBezTo>
                  <a:pt x="719" y="50"/>
                  <a:pt x="678" y="50"/>
                  <a:pt x="633" y="58"/>
                </a:cubicBezTo>
                <a:cubicBezTo>
                  <a:pt x="612" y="62"/>
                  <a:pt x="592" y="62"/>
                  <a:pt x="571" y="62"/>
                </a:cubicBezTo>
                <a:lnTo>
                  <a:pt x="305" y="62"/>
                </a:lnTo>
                <a:cubicBezTo>
                  <a:pt x="239" y="62"/>
                  <a:pt x="186" y="66"/>
                  <a:pt x="145" y="70"/>
                </a:cubicBezTo>
                <a:cubicBezTo>
                  <a:pt x="108" y="70"/>
                  <a:pt x="71" y="78"/>
                  <a:pt x="42" y="95"/>
                </a:cubicBezTo>
                <a:cubicBezTo>
                  <a:pt x="17" y="107"/>
                  <a:pt x="1" y="128"/>
                  <a:pt x="1" y="152"/>
                </a:cubicBezTo>
                <a:cubicBezTo>
                  <a:pt x="1" y="181"/>
                  <a:pt x="17" y="201"/>
                  <a:pt x="38" y="214"/>
                </a:cubicBezTo>
                <a:cubicBezTo>
                  <a:pt x="71" y="234"/>
                  <a:pt x="104" y="251"/>
                  <a:pt x="140" y="259"/>
                </a:cubicBezTo>
                <a:cubicBezTo>
                  <a:pt x="194" y="267"/>
                  <a:pt x="251" y="271"/>
                  <a:pt x="305" y="271"/>
                </a:cubicBezTo>
                <a:cubicBezTo>
                  <a:pt x="324" y="272"/>
                  <a:pt x="343" y="273"/>
                  <a:pt x="363" y="273"/>
                </a:cubicBezTo>
                <a:cubicBezTo>
                  <a:pt x="412" y="273"/>
                  <a:pt x="463" y="270"/>
                  <a:pt x="518" y="267"/>
                </a:cubicBezTo>
                <a:lnTo>
                  <a:pt x="580" y="263"/>
                </a:lnTo>
                <a:cubicBezTo>
                  <a:pt x="600" y="263"/>
                  <a:pt x="625" y="259"/>
                  <a:pt x="645" y="255"/>
                </a:cubicBezTo>
                <a:cubicBezTo>
                  <a:pt x="686" y="242"/>
                  <a:pt x="727" y="238"/>
                  <a:pt x="768" y="234"/>
                </a:cubicBezTo>
                <a:cubicBezTo>
                  <a:pt x="809" y="238"/>
                  <a:pt x="854" y="255"/>
                  <a:pt x="908" y="263"/>
                </a:cubicBezTo>
                <a:cubicBezTo>
                  <a:pt x="957" y="263"/>
                  <a:pt x="1010" y="259"/>
                  <a:pt x="1055" y="242"/>
                </a:cubicBezTo>
                <a:cubicBezTo>
                  <a:pt x="1080" y="238"/>
                  <a:pt x="1105" y="234"/>
                  <a:pt x="1129" y="234"/>
                </a:cubicBezTo>
                <a:lnTo>
                  <a:pt x="1359" y="234"/>
                </a:lnTo>
                <a:cubicBezTo>
                  <a:pt x="1412" y="230"/>
                  <a:pt x="1466" y="226"/>
                  <a:pt x="1515" y="226"/>
                </a:cubicBezTo>
                <a:lnTo>
                  <a:pt x="1675" y="234"/>
                </a:lnTo>
                <a:lnTo>
                  <a:pt x="1823" y="242"/>
                </a:lnTo>
                <a:lnTo>
                  <a:pt x="1893" y="247"/>
                </a:lnTo>
                <a:cubicBezTo>
                  <a:pt x="1901" y="248"/>
                  <a:pt x="1909" y="248"/>
                  <a:pt x="1917" y="248"/>
                </a:cubicBezTo>
                <a:cubicBezTo>
                  <a:pt x="1934" y="248"/>
                  <a:pt x="1950" y="247"/>
                  <a:pt x="1966" y="247"/>
                </a:cubicBezTo>
                <a:lnTo>
                  <a:pt x="2036" y="242"/>
                </a:lnTo>
                <a:lnTo>
                  <a:pt x="2106" y="242"/>
                </a:lnTo>
                <a:lnTo>
                  <a:pt x="2245" y="247"/>
                </a:lnTo>
                <a:lnTo>
                  <a:pt x="2446" y="247"/>
                </a:lnTo>
                <a:cubicBezTo>
                  <a:pt x="2467" y="247"/>
                  <a:pt x="2488" y="251"/>
                  <a:pt x="2508" y="259"/>
                </a:cubicBezTo>
                <a:cubicBezTo>
                  <a:pt x="2549" y="275"/>
                  <a:pt x="2594" y="288"/>
                  <a:pt x="2639" y="292"/>
                </a:cubicBezTo>
                <a:cubicBezTo>
                  <a:pt x="2684" y="292"/>
                  <a:pt x="2726" y="283"/>
                  <a:pt x="2762" y="283"/>
                </a:cubicBezTo>
                <a:cubicBezTo>
                  <a:pt x="2779" y="281"/>
                  <a:pt x="2796" y="280"/>
                  <a:pt x="2814" y="280"/>
                </a:cubicBezTo>
                <a:cubicBezTo>
                  <a:pt x="2832" y="280"/>
                  <a:pt x="2851" y="281"/>
                  <a:pt x="2869" y="283"/>
                </a:cubicBezTo>
                <a:cubicBezTo>
                  <a:pt x="2902" y="292"/>
                  <a:pt x="2935" y="300"/>
                  <a:pt x="2972" y="304"/>
                </a:cubicBezTo>
                <a:cubicBezTo>
                  <a:pt x="2988" y="305"/>
                  <a:pt x="3005" y="306"/>
                  <a:pt x="3021" y="306"/>
                </a:cubicBezTo>
                <a:cubicBezTo>
                  <a:pt x="3066" y="306"/>
                  <a:pt x="3111" y="302"/>
                  <a:pt x="3156" y="296"/>
                </a:cubicBezTo>
                <a:lnTo>
                  <a:pt x="3378" y="292"/>
                </a:lnTo>
                <a:cubicBezTo>
                  <a:pt x="3423" y="292"/>
                  <a:pt x="3464" y="283"/>
                  <a:pt x="3505" y="275"/>
                </a:cubicBezTo>
                <a:cubicBezTo>
                  <a:pt x="3538" y="271"/>
                  <a:pt x="3575" y="267"/>
                  <a:pt x="3608" y="263"/>
                </a:cubicBezTo>
                <a:cubicBezTo>
                  <a:pt x="3645" y="259"/>
                  <a:pt x="3677" y="259"/>
                  <a:pt x="3706" y="251"/>
                </a:cubicBezTo>
                <a:lnTo>
                  <a:pt x="3751" y="247"/>
                </a:lnTo>
                <a:lnTo>
                  <a:pt x="3768" y="242"/>
                </a:lnTo>
                <a:lnTo>
                  <a:pt x="3784" y="242"/>
                </a:lnTo>
                <a:cubicBezTo>
                  <a:pt x="3796" y="244"/>
                  <a:pt x="3808" y="244"/>
                  <a:pt x="3819" y="244"/>
                </a:cubicBezTo>
                <a:cubicBezTo>
                  <a:pt x="3847" y="244"/>
                  <a:pt x="3874" y="241"/>
                  <a:pt x="3903" y="238"/>
                </a:cubicBezTo>
                <a:cubicBezTo>
                  <a:pt x="3932" y="230"/>
                  <a:pt x="3948" y="210"/>
                  <a:pt x="3948" y="189"/>
                </a:cubicBezTo>
                <a:cubicBezTo>
                  <a:pt x="3948" y="169"/>
                  <a:pt x="3932" y="152"/>
                  <a:pt x="3907" y="128"/>
                </a:cubicBezTo>
                <a:cubicBezTo>
                  <a:pt x="3874" y="95"/>
                  <a:pt x="3833" y="66"/>
                  <a:pt x="3792" y="41"/>
                </a:cubicBezTo>
                <a:cubicBezTo>
                  <a:pt x="3784" y="41"/>
                  <a:pt x="3780" y="37"/>
                  <a:pt x="3772" y="33"/>
                </a:cubicBezTo>
                <a:lnTo>
                  <a:pt x="3751" y="29"/>
                </a:lnTo>
                <a:lnTo>
                  <a:pt x="3706" y="21"/>
                </a:lnTo>
                <a:cubicBezTo>
                  <a:pt x="3677" y="13"/>
                  <a:pt x="3645" y="9"/>
                  <a:pt x="3612" y="4"/>
                </a:cubicBezTo>
                <a:cubicBezTo>
                  <a:pt x="3571" y="0"/>
                  <a:pt x="3534" y="0"/>
                  <a:pt x="34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43"/>
          <p:cNvSpPr/>
          <p:nvPr/>
        </p:nvSpPr>
        <p:spPr>
          <a:xfrm rot="-5400000">
            <a:off x="4427107" y="2046597"/>
            <a:ext cx="277200" cy="36000"/>
          </a:xfrm>
          <a:custGeom>
            <a:rect b="b" l="l" r="r" t="t"/>
            <a:pathLst>
              <a:path extrusionOk="0" h="306" w="3949">
                <a:moveTo>
                  <a:pt x="3497" y="0"/>
                </a:moveTo>
                <a:cubicBezTo>
                  <a:pt x="3456" y="4"/>
                  <a:pt x="3419" y="9"/>
                  <a:pt x="3382" y="9"/>
                </a:cubicBezTo>
                <a:lnTo>
                  <a:pt x="3152" y="25"/>
                </a:lnTo>
                <a:cubicBezTo>
                  <a:pt x="3091" y="37"/>
                  <a:pt x="3033" y="41"/>
                  <a:pt x="2972" y="45"/>
                </a:cubicBezTo>
                <a:cubicBezTo>
                  <a:pt x="2943" y="41"/>
                  <a:pt x="2910" y="33"/>
                  <a:pt x="2869" y="29"/>
                </a:cubicBezTo>
                <a:cubicBezTo>
                  <a:pt x="2832" y="29"/>
                  <a:pt x="2791" y="29"/>
                  <a:pt x="2750" y="37"/>
                </a:cubicBezTo>
                <a:cubicBezTo>
                  <a:pt x="2713" y="45"/>
                  <a:pt x="2672" y="50"/>
                  <a:pt x="2631" y="54"/>
                </a:cubicBezTo>
                <a:cubicBezTo>
                  <a:pt x="2590" y="50"/>
                  <a:pt x="2549" y="41"/>
                  <a:pt x="2512" y="29"/>
                </a:cubicBezTo>
                <a:cubicBezTo>
                  <a:pt x="2488" y="25"/>
                  <a:pt x="2463" y="21"/>
                  <a:pt x="2442" y="21"/>
                </a:cubicBezTo>
                <a:lnTo>
                  <a:pt x="2373" y="25"/>
                </a:lnTo>
                <a:lnTo>
                  <a:pt x="2237" y="33"/>
                </a:lnTo>
                <a:lnTo>
                  <a:pt x="2098" y="41"/>
                </a:lnTo>
                <a:cubicBezTo>
                  <a:pt x="2077" y="45"/>
                  <a:pt x="2048" y="45"/>
                  <a:pt x="2024" y="45"/>
                </a:cubicBezTo>
                <a:lnTo>
                  <a:pt x="1954" y="58"/>
                </a:lnTo>
                <a:cubicBezTo>
                  <a:pt x="1929" y="62"/>
                  <a:pt x="1905" y="66"/>
                  <a:pt x="1884" y="66"/>
                </a:cubicBezTo>
                <a:lnTo>
                  <a:pt x="1810" y="66"/>
                </a:lnTo>
                <a:lnTo>
                  <a:pt x="1667" y="70"/>
                </a:lnTo>
                <a:lnTo>
                  <a:pt x="1507" y="74"/>
                </a:lnTo>
                <a:lnTo>
                  <a:pt x="1347" y="82"/>
                </a:lnTo>
                <a:cubicBezTo>
                  <a:pt x="1298" y="82"/>
                  <a:pt x="1244" y="78"/>
                  <a:pt x="1195" y="78"/>
                </a:cubicBezTo>
                <a:lnTo>
                  <a:pt x="1117" y="74"/>
                </a:lnTo>
                <a:cubicBezTo>
                  <a:pt x="1092" y="74"/>
                  <a:pt x="1068" y="78"/>
                  <a:pt x="1043" y="82"/>
                </a:cubicBezTo>
                <a:cubicBezTo>
                  <a:pt x="1015" y="87"/>
                  <a:pt x="986" y="91"/>
                  <a:pt x="957" y="91"/>
                </a:cubicBezTo>
                <a:cubicBezTo>
                  <a:pt x="939" y="91"/>
                  <a:pt x="921" y="90"/>
                  <a:pt x="904" y="87"/>
                </a:cubicBezTo>
                <a:cubicBezTo>
                  <a:pt x="859" y="70"/>
                  <a:pt x="813" y="58"/>
                  <a:pt x="764" y="50"/>
                </a:cubicBezTo>
                <a:cubicBezTo>
                  <a:pt x="719" y="50"/>
                  <a:pt x="678" y="50"/>
                  <a:pt x="633" y="58"/>
                </a:cubicBezTo>
                <a:cubicBezTo>
                  <a:pt x="612" y="62"/>
                  <a:pt x="592" y="62"/>
                  <a:pt x="571" y="62"/>
                </a:cubicBezTo>
                <a:lnTo>
                  <a:pt x="305" y="62"/>
                </a:lnTo>
                <a:cubicBezTo>
                  <a:pt x="239" y="62"/>
                  <a:pt x="186" y="66"/>
                  <a:pt x="145" y="70"/>
                </a:cubicBezTo>
                <a:cubicBezTo>
                  <a:pt x="108" y="70"/>
                  <a:pt x="71" y="78"/>
                  <a:pt x="42" y="95"/>
                </a:cubicBezTo>
                <a:cubicBezTo>
                  <a:pt x="17" y="107"/>
                  <a:pt x="1" y="128"/>
                  <a:pt x="1" y="152"/>
                </a:cubicBezTo>
                <a:cubicBezTo>
                  <a:pt x="1" y="181"/>
                  <a:pt x="17" y="201"/>
                  <a:pt x="38" y="214"/>
                </a:cubicBezTo>
                <a:cubicBezTo>
                  <a:pt x="71" y="234"/>
                  <a:pt x="104" y="251"/>
                  <a:pt x="140" y="259"/>
                </a:cubicBezTo>
                <a:cubicBezTo>
                  <a:pt x="194" y="267"/>
                  <a:pt x="251" y="271"/>
                  <a:pt x="305" y="271"/>
                </a:cubicBezTo>
                <a:cubicBezTo>
                  <a:pt x="324" y="272"/>
                  <a:pt x="343" y="273"/>
                  <a:pt x="363" y="273"/>
                </a:cubicBezTo>
                <a:cubicBezTo>
                  <a:pt x="412" y="273"/>
                  <a:pt x="463" y="270"/>
                  <a:pt x="518" y="267"/>
                </a:cubicBezTo>
                <a:lnTo>
                  <a:pt x="580" y="263"/>
                </a:lnTo>
                <a:cubicBezTo>
                  <a:pt x="600" y="263"/>
                  <a:pt x="625" y="259"/>
                  <a:pt x="645" y="255"/>
                </a:cubicBezTo>
                <a:cubicBezTo>
                  <a:pt x="686" y="242"/>
                  <a:pt x="727" y="238"/>
                  <a:pt x="768" y="234"/>
                </a:cubicBezTo>
                <a:cubicBezTo>
                  <a:pt x="809" y="238"/>
                  <a:pt x="854" y="255"/>
                  <a:pt x="908" y="263"/>
                </a:cubicBezTo>
                <a:cubicBezTo>
                  <a:pt x="957" y="263"/>
                  <a:pt x="1010" y="259"/>
                  <a:pt x="1055" y="242"/>
                </a:cubicBezTo>
                <a:cubicBezTo>
                  <a:pt x="1080" y="238"/>
                  <a:pt x="1105" y="234"/>
                  <a:pt x="1129" y="234"/>
                </a:cubicBezTo>
                <a:lnTo>
                  <a:pt x="1359" y="234"/>
                </a:lnTo>
                <a:cubicBezTo>
                  <a:pt x="1412" y="230"/>
                  <a:pt x="1466" y="226"/>
                  <a:pt x="1515" y="226"/>
                </a:cubicBezTo>
                <a:lnTo>
                  <a:pt x="1675" y="234"/>
                </a:lnTo>
                <a:lnTo>
                  <a:pt x="1823" y="242"/>
                </a:lnTo>
                <a:lnTo>
                  <a:pt x="1893" y="247"/>
                </a:lnTo>
                <a:cubicBezTo>
                  <a:pt x="1901" y="248"/>
                  <a:pt x="1909" y="248"/>
                  <a:pt x="1917" y="248"/>
                </a:cubicBezTo>
                <a:cubicBezTo>
                  <a:pt x="1934" y="248"/>
                  <a:pt x="1950" y="247"/>
                  <a:pt x="1966" y="247"/>
                </a:cubicBezTo>
                <a:lnTo>
                  <a:pt x="2036" y="242"/>
                </a:lnTo>
                <a:lnTo>
                  <a:pt x="2106" y="242"/>
                </a:lnTo>
                <a:lnTo>
                  <a:pt x="2245" y="247"/>
                </a:lnTo>
                <a:lnTo>
                  <a:pt x="2446" y="247"/>
                </a:lnTo>
                <a:cubicBezTo>
                  <a:pt x="2467" y="247"/>
                  <a:pt x="2488" y="251"/>
                  <a:pt x="2508" y="259"/>
                </a:cubicBezTo>
                <a:cubicBezTo>
                  <a:pt x="2549" y="275"/>
                  <a:pt x="2594" y="288"/>
                  <a:pt x="2639" y="292"/>
                </a:cubicBezTo>
                <a:cubicBezTo>
                  <a:pt x="2684" y="292"/>
                  <a:pt x="2726" y="283"/>
                  <a:pt x="2762" y="283"/>
                </a:cubicBezTo>
                <a:cubicBezTo>
                  <a:pt x="2779" y="281"/>
                  <a:pt x="2796" y="280"/>
                  <a:pt x="2814" y="280"/>
                </a:cubicBezTo>
                <a:cubicBezTo>
                  <a:pt x="2832" y="280"/>
                  <a:pt x="2851" y="281"/>
                  <a:pt x="2869" y="283"/>
                </a:cubicBezTo>
                <a:cubicBezTo>
                  <a:pt x="2902" y="292"/>
                  <a:pt x="2935" y="300"/>
                  <a:pt x="2972" y="304"/>
                </a:cubicBezTo>
                <a:cubicBezTo>
                  <a:pt x="2988" y="305"/>
                  <a:pt x="3005" y="306"/>
                  <a:pt x="3021" y="306"/>
                </a:cubicBezTo>
                <a:cubicBezTo>
                  <a:pt x="3066" y="306"/>
                  <a:pt x="3111" y="302"/>
                  <a:pt x="3156" y="296"/>
                </a:cubicBezTo>
                <a:lnTo>
                  <a:pt x="3378" y="292"/>
                </a:lnTo>
                <a:cubicBezTo>
                  <a:pt x="3423" y="292"/>
                  <a:pt x="3464" y="283"/>
                  <a:pt x="3505" y="275"/>
                </a:cubicBezTo>
                <a:cubicBezTo>
                  <a:pt x="3538" y="271"/>
                  <a:pt x="3575" y="267"/>
                  <a:pt x="3608" y="263"/>
                </a:cubicBezTo>
                <a:cubicBezTo>
                  <a:pt x="3645" y="259"/>
                  <a:pt x="3677" y="259"/>
                  <a:pt x="3706" y="251"/>
                </a:cubicBezTo>
                <a:lnTo>
                  <a:pt x="3751" y="247"/>
                </a:lnTo>
                <a:lnTo>
                  <a:pt x="3768" y="242"/>
                </a:lnTo>
                <a:lnTo>
                  <a:pt x="3784" y="242"/>
                </a:lnTo>
                <a:cubicBezTo>
                  <a:pt x="3796" y="244"/>
                  <a:pt x="3808" y="244"/>
                  <a:pt x="3819" y="244"/>
                </a:cubicBezTo>
                <a:cubicBezTo>
                  <a:pt x="3847" y="244"/>
                  <a:pt x="3874" y="241"/>
                  <a:pt x="3903" y="238"/>
                </a:cubicBezTo>
                <a:cubicBezTo>
                  <a:pt x="3932" y="230"/>
                  <a:pt x="3948" y="210"/>
                  <a:pt x="3948" y="189"/>
                </a:cubicBezTo>
                <a:cubicBezTo>
                  <a:pt x="3948" y="169"/>
                  <a:pt x="3932" y="152"/>
                  <a:pt x="3907" y="128"/>
                </a:cubicBezTo>
                <a:cubicBezTo>
                  <a:pt x="3874" y="95"/>
                  <a:pt x="3833" y="66"/>
                  <a:pt x="3792" y="41"/>
                </a:cubicBezTo>
                <a:cubicBezTo>
                  <a:pt x="3784" y="41"/>
                  <a:pt x="3780" y="37"/>
                  <a:pt x="3772" y="33"/>
                </a:cubicBezTo>
                <a:lnTo>
                  <a:pt x="3751" y="29"/>
                </a:lnTo>
                <a:lnTo>
                  <a:pt x="3706" y="21"/>
                </a:lnTo>
                <a:cubicBezTo>
                  <a:pt x="3677" y="13"/>
                  <a:pt x="3645" y="9"/>
                  <a:pt x="3612" y="4"/>
                </a:cubicBezTo>
                <a:cubicBezTo>
                  <a:pt x="3571" y="0"/>
                  <a:pt x="3534" y="0"/>
                  <a:pt x="34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3"/>
          <p:cNvSpPr/>
          <p:nvPr/>
        </p:nvSpPr>
        <p:spPr>
          <a:xfrm rot="-5400000">
            <a:off x="6859494" y="2046597"/>
            <a:ext cx="277200" cy="36000"/>
          </a:xfrm>
          <a:custGeom>
            <a:rect b="b" l="l" r="r" t="t"/>
            <a:pathLst>
              <a:path extrusionOk="0" h="306" w="3949">
                <a:moveTo>
                  <a:pt x="3497" y="0"/>
                </a:moveTo>
                <a:cubicBezTo>
                  <a:pt x="3456" y="4"/>
                  <a:pt x="3419" y="9"/>
                  <a:pt x="3382" y="9"/>
                </a:cubicBezTo>
                <a:lnTo>
                  <a:pt x="3152" y="25"/>
                </a:lnTo>
                <a:cubicBezTo>
                  <a:pt x="3091" y="37"/>
                  <a:pt x="3033" y="41"/>
                  <a:pt x="2972" y="45"/>
                </a:cubicBezTo>
                <a:cubicBezTo>
                  <a:pt x="2943" y="41"/>
                  <a:pt x="2910" y="33"/>
                  <a:pt x="2869" y="29"/>
                </a:cubicBezTo>
                <a:cubicBezTo>
                  <a:pt x="2832" y="29"/>
                  <a:pt x="2791" y="29"/>
                  <a:pt x="2750" y="37"/>
                </a:cubicBezTo>
                <a:cubicBezTo>
                  <a:pt x="2713" y="45"/>
                  <a:pt x="2672" y="50"/>
                  <a:pt x="2631" y="54"/>
                </a:cubicBezTo>
                <a:cubicBezTo>
                  <a:pt x="2590" y="50"/>
                  <a:pt x="2549" y="41"/>
                  <a:pt x="2512" y="29"/>
                </a:cubicBezTo>
                <a:cubicBezTo>
                  <a:pt x="2488" y="25"/>
                  <a:pt x="2463" y="21"/>
                  <a:pt x="2442" y="21"/>
                </a:cubicBezTo>
                <a:lnTo>
                  <a:pt x="2373" y="25"/>
                </a:lnTo>
                <a:lnTo>
                  <a:pt x="2237" y="33"/>
                </a:lnTo>
                <a:lnTo>
                  <a:pt x="2098" y="41"/>
                </a:lnTo>
                <a:cubicBezTo>
                  <a:pt x="2077" y="45"/>
                  <a:pt x="2048" y="45"/>
                  <a:pt x="2024" y="45"/>
                </a:cubicBezTo>
                <a:lnTo>
                  <a:pt x="1954" y="58"/>
                </a:lnTo>
                <a:cubicBezTo>
                  <a:pt x="1929" y="62"/>
                  <a:pt x="1905" y="66"/>
                  <a:pt x="1884" y="66"/>
                </a:cubicBezTo>
                <a:lnTo>
                  <a:pt x="1810" y="66"/>
                </a:lnTo>
                <a:lnTo>
                  <a:pt x="1667" y="70"/>
                </a:lnTo>
                <a:lnTo>
                  <a:pt x="1507" y="74"/>
                </a:lnTo>
                <a:lnTo>
                  <a:pt x="1347" y="82"/>
                </a:lnTo>
                <a:cubicBezTo>
                  <a:pt x="1298" y="82"/>
                  <a:pt x="1244" y="78"/>
                  <a:pt x="1195" y="78"/>
                </a:cubicBezTo>
                <a:lnTo>
                  <a:pt x="1117" y="74"/>
                </a:lnTo>
                <a:cubicBezTo>
                  <a:pt x="1092" y="74"/>
                  <a:pt x="1068" y="78"/>
                  <a:pt x="1043" y="82"/>
                </a:cubicBezTo>
                <a:cubicBezTo>
                  <a:pt x="1015" y="87"/>
                  <a:pt x="986" y="91"/>
                  <a:pt x="957" y="91"/>
                </a:cubicBezTo>
                <a:cubicBezTo>
                  <a:pt x="939" y="91"/>
                  <a:pt x="921" y="90"/>
                  <a:pt x="904" y="87"/>
                </a:cubicBezTo>
                <a:cubicBezTo>
                  <a:pt x="859" y="70"/>
                  <a:pt x="813" y="58"/>
                  <a:pt x="764" y="50"/>
                </a:cubicBezTo>
                <a:cubicBezTo>
                  <a:pt x="719" y="50"/>
                  <a:pt x="678" y="50"/>
                  <a:pt x="633" y="58"/>
                </a:cubicBezTo>
                <a:cubicBezTo>
                  <a:pt x="612" y="62"/>
                  <a:pt x="592" y="62"/>
                  <a:pt x="571" y="62"/>
                </a:cubicBezTo>
                <a:lnTo>
                  <a:pt x="305" y="62"/>
                </a:lnTo>
                <a:cubicBezTo>
                  <a:pt x="239" y="62"/>
                  <a:pt x="186" y="66"/>
                  <a:pt x="145" y="70"/>
                </a:cubicBezTo>
                <a:cubicBezTo>
                  <a:pt x="108" y="70"/>
                  <a:pt x="71" y="78"/>
                  <a:pt x="42" y="95"/>
                </a:cubicBezTo>
                <a:cubicBezTo>
                  <a:pt x="17" y="107"/>
                  <a:pt x="1" y="128"/>
                  <a:pt x="1" y="152"/>
                </a:cubicBezTo>
                <a:cubicBezTo>
                  <a:pt x="1" y="181"/>
                  <a:pt x="17" y="201"/>
                  <a:pt x="38" y="214"/>
                </a:cubicBezTo>
                <a:cubicBezTo>
                  <a:pt x="71" y="234"/>
                  <a:pt x="104" y="251"/>
                  <a:pt x="140" y="259"/>
                </a:cubicBezTo>
                <a:cubicBezTo>
                  <a:pt x="194" y="267"/>
                  <a:pt x="251" y="271"/>
                  <a:pt x="305" y="271"/>
                </a:cubicBezTo>
                <a:cubicBezTo>
                  <a:pt x="324" y="272"/>
                  <a:pt x="343" y="273"/>
                  <a:pt x="363" y="273"/>
                </a:cubicBezTo>
                <a:cubicBezTo>
                  <a:pt x="412" y="273"/>
                  <a:pt x="463" y="270"/>
                  <a:pt x="518" y="267"/>
                </a:cubicBezTo>
                <a:lnTo>
                  <a:pt x="580" y="263"/>
                </a:lnTo>
                <a:cubicBezTo>
                  <a:pt x="600" y="263"/>
                  <a:pt x="625" y="259"/>
                  <a:pt x="645" y="255"/>
                </a:cubicBezTo>
                <a:cubicBezTo>
                  <a:pt x="686" y="242"/>
                  <a:pt x="727" y="238"/>
                  <a:pt x="768" y="234"/>
                </a:cubicBezTo>
                <a:cubicBezTo>
                  <a:pt x="809" y="238"/>
                  <a:pt x="854" y="255"/>
                  <a:pt x="908" y="263"/>
                </a:cubicBezTo>
                <a:cubicBezTo>
                  <a:pt x="957" y="263"/>
                  <a:pt x="1010" y="259"/>
                  <a:pt x="1055" y="242"/>
                </a:cubicBezTo>
                <a:cubicBezTo>
                  <a:pt x="1080" y="238"/>
                  <a:pt x="1105" y="234"/>
                  <a:pt x="1129" y="234"/>
                </a:cubicBezTo>
                <a:lnTo>
                  <a:pt x="1359" y="234"/>
                </a:lnTo>
                <a:cubicBezTo>
                  <a:pt x="1412" y="230"/>
                  <a:pt x="1466" y="226"/>
                  <a:pt x="1515" y="226"/>
                </a:cubicBezTo>
                <a:lnTo>
                  <a:pt x="1675" y="234"/>
                </a:lnTo>
                <a:lnTo>
                  <a:pt x="1823" y="242"/>
                </a:lnTo>
                <a:lnTo>
                  <a:pt x="1893" y="247"/>
                </a:lnTo>
                <a:cubicBezTo>
                  <a:pt x="1901" y="248"/>
                  <a:pt x="1909" y="248"/>
                  <a:pt x="1917" y="248"/>
                </a:cubicBezTo>
                <a:cubicBezTo>
                  <a:pt x="1934" y="248"/>
                  <a:pt x="1950" y="247"/>
                  <a:pt x="1966" y="247"/>
                </a:cubicBezTo>
                <a:lnTo>
                  <a:pt x="2036" y="242"/>
                </a:lnTo>
                <a:lnTo>
                  <a:pt x="2106" y="242"/>
                </a:lnTo>
                <a:lnTo>
                  <a:pt x="2245" y="247"/>
                </a:lnTo>
                <a:lnTo>
                  <a:pt x="2446" y="247"/>
                </a:lnTo>
                <a:cubicBezTo>
                  <a:pt x="2467" y="247"/>
                  <a:pt x="2488" y="251"/>
                  <a:pt x="2508" y="259"/>
                </a:cubicBezTo>
                <a:cubicBezTo>
                  <a:pt x="2549" y="275"/>
                  <a:pt x="2594" y="288"/>
                  <a:pt x="2639" y="292"/>
                </a:cubicBezTo>
                <a:cubicBezTo>
                  <a:pt x="2684" y="292"/>
                  <a:pt x="2726" y="283"/>
                  <a:pt x="2762" y="283"/>
                </a:cubicBezTo>
                <a:cubicBezTo>
                  <a:pt x="2779" y="281"/>
                  <a:pt x="2796" y="280"/>
                  <a:pt x="2814" y="280"/>
                </a:cubicBezTo>
                <a:cubicBezTo>
                  <a:pt x="2832" y="280"/>
                  <a:pt x="2851" y="281"/>
                  <a:pt x="2869" y="283"/>
                </a:cubicBezTo>
                <a:cubicBezTo>
                  <a:pt x="2902" y="292"/>
                  <a:pt x="2935" y="300"/>
                  <a:pt x="2972" y="304"/>
                </a:cubicBezTo>
                <a:cubicBezTo>
                  <a:pt x="2988" y="305"/>
                  <a:pt x="3005" y="306"/>
                  <a:pt x="3021" y="306"/>
                </a:cubicBezTo>
                <a:cubicBezTo>
                  <a:pt x="3066" y="306"/>
                  <a:pt x="3111" y="302"/>
                  <a:pt x="3156" y="296"/>
                </a:cubicBezTo>
                <a:lnTo>
                  <a:pt x="3378" y="292"/>
                </a:lnTo>
                <a:cubicBezTo>
                  <a:pt x="3423" y="292"/>
                  <a:pt x="3464" y="283"/>
                  <a:pt x="3505" y="275"/>
                </a:cubicBezTo>
                <a:cubicBezTo>
                  <a:pt x="3538" y="271"/>
                  <a:pt x="3575" y="267"/>
                  <a:pt x="3608" y="263"/>
                </a:cubicBezTo>
                <a:cubicBezTo>
                  <a:pt x="3645" y="259"/>
                  <a:pt x="3677" y="259"/>
                  <a:pt x="3706" y="251"/>
                </a:cubicBezTo>
                <a:lnTo>
                  <a:pt x="3751" y="247"/>
                </a:lnTo>
                <a:lnTo>
                  <a:pt x="3768" y="242"/>
                </a:lnTo>
                <a:lnTo>
                  <a:pt x="3784" y="242"/>
                </a:lnTo>
                <a:cubicBezTo>
                  <a:pt x="3796" y="244"/>
                  <a:pt x="3808" y="244"/>
                  <a:pt x="3819" y="244"/>
                </a:cubicBezTo>
                <a:cubicBezTo>
                  <a:pt x="3847" y="244"/>
                  <a:pt x="3874" y="241"/>
                  <a:pt x="3903" y="238"/>
                </a:cubicBezTo>
                <a:cubicBezTo>
                  <a:pt x="3932" y="230"/>
                  <a:pt x="3948" y="210"/>
                  <a:pt x="3948" y="189"/>
                </a:cubicBezTo>
                <a:cubicBezTo>
                  <a:pt x="3948" y="169"/>
                  <a:pt x="3932" y="152"/>
                  <a:pt x="3907" y="128"/>
                </a:cubicBezTo>
                <a:cubicBezTo>
                  <a:pt x="3874" y="95"/>
                  <a:pt x="3833" y="66"/>
                  <a:pt x="3792" y="41"/>
                </a:cubicBezTo>
                <a:cubicBezTo>
                  <a:pt x="3784" y="41"/>
                  <a:pt x="3780" y="37"/>
                  <a:pt x="3772" y="33"/>
                </a:cubicBezTo>
                <a:lnTo>
                  <a:pt x="3751" y="29"/>
                </a:lnTo>
                <a:lnTo>
                  <a:pt x="3706" y="21"/>
                </a:lnTo>
                <a:cubicBezTo>
                  <a:pt x="3677" y="13"/>
                  <a:pt x="3645" y="9"/>
                  <a:pt x="3612" y="4"/>
                </a:cubicBezTo>
                <a:cubicBezTo>
                  <a:pt x="3571" y="0"/>
                  <a:pt x="3534" y="0"/>
                  <a:pt x="34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44"/>
          <p:cNvSpPr txBox="1"/>
          <p:nvPr>
            <p:ph type="title"/>
          </p:nvPr>
        </p:nvSpPr>
        <p:spPr>
          <a:xfrm>
            <a:off x="229350" y="142775"/>
            <a:ext cx="4946100" cy="249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AI in Starkey</a:t>
            </a:r>
            <a:endParaRPr/>
          </a:p>
        </p:txBody>
      </p:sp>
      <p:pic>
        <p:nvPicPr>
          <p:cNvPr descr="I might sound like I’m fan-girling a little bit in this video, but I have fit a ton of these devices recently with exceptional feedback from my patients. Remember that every feature is not for everyone, but this device has a broad reach for who it can help. &#10;&#10;Levine Hearing&#10;3121 Springbank Lane Ste G&#10;Charlotte, NC 28226&#10;Manager@LevineHearing.com&#10;Levinehearing.com&#10;704-540-3081" id="380" name="Google Shape;380;p44" title="Starkey Livio Edge AI Features">
            <a:hlinkClick r:id="rId3"/>
          </p:cNvPr>
          <p:cNvPicPr preferRelativeResize="0"/>
          <p:nvPr/>
        </p:nvPicPr>
        <p:blipFill>
          <a:blip r:embed="rId4">
            <a:alphaModFix/>
          </a:blip>
          <a:stretch>
            <a:fillRect/>
          </a:stretch>
        </p:blipFill>
        <p:spPr>
          <a:xfrm>
            <a:off x="4032353" y="2016725"/>
            <a:ext cx="3716800" cy="2787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1000"/>
                                        <p:tgtEl>
                                          <p:spTgt spid="3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27"/>
          <p:cNvPicPr preferRelativeResize="0"/>
          <p:nvPr/>
        </p:nvPicPr>
        <p:blipFill>
          <a:blip r:embed="rId3">
            <a:alphaModFix/>
          </a:blip>
          <a:stretch>
            <a:fillRect/>
          </a:stretch>
        </p:blipFill>
        <p:spPr>
          <a:xfrm rot="-640829">
            <a:off x="878883" y="459665"/>
            <a:ext cx="1832431" cy="2486952"/>
          </a:xfrm>
          <a:prstGeom prst="rect">
            <a:avLst/>
          </a:prstGeom>
          <a:noFill/>
          <a:ln>
            <a:noFill/>
          </a:ln>
        </p:spPr>
      </p:pic>
      <p:pic>
        <p:nvPicPr>
          <p:cNvPr id="129" name="Google Shape;129;p27"/>
          <p:cNvPicPr preferRelativeResize="0"/>
          <p:nvPr/>
        </p:nvPicPr>
        <p:blipFill>
          <a:blip r:embed="rId4">
            <a:alphaModFix/>
          </a:blip>
          <a:stretch>
            <a:fillRect/>
          </a:stretch>
        </p:blipFill>
        <p:spPr>
          <a:xfrm>
            <a:off x="744925" y="2779950"/>
            <a:ext cx="2010226" cy="2099400"/>
          </a:xfrm>
          <a:prstGeom prst="rect">
            <a:avLst/>
          </a:prstGeom>
          <a:noFill/>
          <a:ln>
            <a:noFill/>
          </a:ln>
        </p:spPr>
      </p:pic>
      <p:sp>
        <p:nvSpPr>
          <p:cNvPr id="130" name="Google Shape;130;p27"/>
          <p:cNvSpPr txBox="1"/>
          <p:nvPr>
            <p:ph type="ctrTitle"/>
          </p:nvPr>
        </p:nvSpPr>
        <p:spPr>
          <a:xfrm>
            <a:off x="5375724" y="923450"/>
            <a:ext cx="3162000" cy="998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Meet Your Professor</a:t>
            </a:r>
            <a:endParaRPr/>
          </a:p>
        </p:txBody>
      </p:sp>
      <p:sp>
        <p:nvSpPr>
          <p:cNvPr id="131" name="Google Shape;131;p27"/>
          <p:cNvSpPr txBox="1"/>
          <p:nvPr>
            <p:ph idx="1" type="subTitle"/>
          </p:nvPr>
        </p:nvSpPr>
        <p:spPr>
          <a:xfrm>
            <a:off x="4702625" y="1864600"/>
            <a:ext cx="3835200" cy="2572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Dr. Jade Igbokwe (ee-bo-kway)</a:t>
            </a:r>
            <a:endParaRPr/>
          </a:p>
          <a:p>
            <a:pPr indent="0" lvl="0" marL="0" rtl="0" algn="r">
              <a:spcBef>
                <a:spcPts val="0"/>
              </a:spcBef>
              <a:spcAft>
                <a:spcPts val="0"/>
              </a:spcAft>
              <a:buNone/>
            </a:pPr>
            <a:r>
              <a:rPr lang="en"/>
              <a:t>[Dr. Jade/Dr. I/Dr. Igbokwe/Professor]</a:t>
            </a:r>
            <a:endParaRPr/>
          </a:p>
          <a:p>
            <a:pPr indent="0" lvl="0" marL="0" rtl="0" algn="l">
              <a:spcBef>
                <a:spcPts val="0"/>
              </a:spcBef>
              <a:spcAft>
                <a:spcPts val="0"/>
              </a:spcAft>
              <a:buNone/>
            </a:pPr>
            <a:r>
              <a:t/>
            </a:r>
            <a:endParaRPr/>
          </a:p>
          <a:p>
            <a:pPr indent="0" lvl="0" marL="0" rtl="0" algn="r">
              <a:spcBef>
                <a:spcPts val="0"/>
              </a:spcBef>
              <a:spcAft>
                <a:spcPts val="0"/>
              </a:spcAft>
              <a:buNone/>
            </a:pPr>
            <a:r>
              <a:rPr lang="en"/>
              <a:t>Graduated from CUNY Grad Center Audiology program</a:t>
            </a:r>
            <a:endParaRPr/>
          </a:p>
          <a:p>
            <a:pPr indent="0" lvl="0" marL="0" rtl="0" algn="r">
              <a:spcBef>
                <a:spcPts val="1600"/>
              </a:spcBef>
              <a:spcAft>
                <a:spcPts val="0"/>
              </a:spcAft>
              <a:buNone/>
            </a:pPr>
            <a:r>
              <a:rPr lang="en"/>
              <a:t>Private practice owner</a:t>
            </a:r>
            <a:endParaRPr/>
          </a:p>
          <a:p>
            <a:pPr indent="0" lvl="0" marL="0" rtl="0" algn="r">
              <a:spcBef>
                <a:spcPts val="1600"/>
              </a:spcBef>
              <a:spcAft>
                <a:spcPts val="0"/>
              </a:spcAft>
              <a:buNone/>
            </a:pPr>
            <a:r>
              <a:rPr lang="en"/>
              <a:t>Married last September! </a:t>
            </a:r>
            <a:endParaRPr/>
          </a:p>
          <a:p>
            <a:pPr indent="0" lvl="0" marL="0" rtl="0" algn="r">
              <a:spcBef>
                <a:spcPts val="1600"/>
              </a:spcBef>
              <a:spcAft>
                <a:spcPts val="0"/>
              </a:spcAft>
              <a:buNone/>
            </a:pPr>
            <a:r>
              <a:rPr lang="en"/>
              <a:t>New baby!</a:t>
            </a:r>
            <a:endParaRPr/>
          </a:p>
          <a:p>
            <a:pPr indent="0" lvl="0" marL="0" rtl="0" algn="r">
              <a:spcBef>
                <a:spcPts val="1600"/>
              </a:spcBef>
              <a:spcAft>
                <a:spcPts val="1600"/>
              </a:spcAft>
              <a:buNone/>
            </a:pPr>
            <a:r>
              <a:t/>
            </a:r>
            <a:endParaRPr/>
          </a:p>
        </p:txBody>
      </p:sp>
      <p:pic>
        <p:nvPicPr>
          <p:cNvPr id="132" name="Google Shape;132;p27"/>
          <p:cNvPicPr preferRelativeResize="0"/>
          <p:nvPr/>
        </p:nvPicPr>
        <p:blipFill>
          <a:blip r:embed="rId5">
            <a:alphaModFix/>
          </a:blip>
          <a:stretch>
            <a:fillRect/>
          </a:stretch>
        </p:blipFill>
        <p:spPr>
          <a:xfrm rot="552701">
            <a:off x="2547499" y="1658201"/>
            <a:ext cx="2429851" cy="16218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45"/>
          <p:cNvSpPr txBox="1"/>
          <p:nvPr>
            <p:ph type="title"/>
          </p:nvPr>
        </p:nvSpPr>
        <p:spPr>
          <a:xfrm>
            <a:off x="2883775" y="368825"/>
            <a:ext cx="3376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This Semester</a:t>
            </a:r>
            <a:endParaRPr/>
          </a:p>
        </p:txBody>
      </p:sp>
      <p:sp>
        <p:nvSpPr>
          <p:cNvPr id="386" name="Google Shape;386;p45"/>
          <p:cNvSpPr txBox="1"/>
          <p:nvPr/>
        </p:nvSpPr>
        <p:spPr>
          <a:xfrm>
            <a:off x="648100" y="3613025"/>
            <a:ext cx="18372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solidFill>
                  <a:schemeClr val="dk1"/>
                </a:solidFill>
                <a:latin typeface="Livvic"/>
                <a:ea typeface="Livvic"/>
                <a:cs typeface="Livvic"/>
                <a:sym typeface="Livvic"/>
              </a:rPr>
              <a:t>A&amp;P of the Ear</a:t>
            </a:r>
            <a:endParaRPr>
              <a:solidFill>
                <a:schemeClr val="dk1"/>
              </a:solidFill>
              <a:latin typeface="Livvic"/>
              <a:ea typeface="Livvic"/>
              <a:cs typeface="Livvic"/>
              <a:sym typeface="Livvic"/>
            </a:endParaRPr>
          </a:p>
          <a:p>
            <a:pPr indent="0" lvl="0" marL="0" rtl="0" algn="ctr">
              <a:lnSpc>
                <a:spcPct val="100000"/>
              </a:lnSpc>
              <a:spcBef>
                <a:spcPts val="0"/>
              </a:spcBef>
              <a:spcAft>
                <a:spcPts val="0"/>
              </a:spcAft>
              <a:buClr>
                <a:schemeClr val="dk1"/>
              </a:buClr>
              <a:buSzPts val="1100"/>
              <a:buFont typeface="Arial"/>
              <a:buNone/>
            </a:pPr>
            <a:r>
              <a:rPr lang="en">
                <a:solidFill>
                  <a:schemeClr val="dk1"/>
                </a:solidFill>
                <a:latin typeface="Livvic"/>
                <a:ea typeface="Livvic"/>
                <a:cs typeface="Livvic"/>
                <a:sym typeface="Livvic"/>
              </a:rPr>
              <a:t>Acoustics of Sound</a:t>
            </a:r>
            <a:endParaRPr>
              <a:solidFill>
                <a:schemeClr val="dk1"/>
              </a:solidFill>
              <a:latin typeface="Livvic"/>
              <a:ea typeface="Livvic"/>
              <a:cs typeface="Livvic"/>
              <a:sym typeface="Livvic"/>
            </a:endParaRPr>
          </a:p>
        </p:txBody>
      </p:sp>
      <p:sp>
        <p:nvSpPr>
          <p:cNvPr id="387" name="Google Shape;387;p45"/>
          <p:cNvSpPr txBox="1"/>
          <p:nvPr/>
        </p:nvSpPr>
        <p:spPr>
          <a:xfrm>
            <a:off x="793008" y="3208322"/>
            <a:ext cx="1544700" cy="404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1"/>
                </a:solidFill>
                <a:latin typeface="Redressed"/>
                <a:ea typeface="Redressed"/>
                <a:cs typeface="Redressed"/>
                <a:sym typeface="Redressed"/>
              </a:rPr>
              <a:t>Review</a:t>
            </a:r>
            <a:endParaRPr sz="1800">
              <a:solidFill>
                <a:schemeClr val="dk1"/>
              </a:solidFill>
              <a:latin typeface="Redressed"/>
              <a:ea typeface="Redressed"/>
              <a:cs typeface="Redressed"/>
              <a:sym typeface="Redressed"/>
            </a:endParaRPr>
          </a:p>
        </p:txBody>
      </p:sp>
      <p:sp>
        <p:nvSpPr>
          <p:cNvPr id="388" name="Google Shape;388;p45"/>
          <p:cNvSpPr txBox="1"/>
          <p:nvPr/>
        </p:nvSpPr>
        <p:spPr>
          <a:xfrm>
            <a:off x="6697125" y="1892700"/>
            <a:ext cx="1634700" cy="9210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None/>
            </a:pPr>
            <a:r>
              <a:rPr lang="en">
                <a:solidFill>
                  <a:schemeClr val="dk1"/>
                </a:solidFill>
                <a:latin typeface="Livvic"/>
                <a:ea typeface="Livvic"/>
                <a:cs typeface="Livvic"/>
                <a:sym typeface="Livvic"/>
              </a:rPr>
              <a:t>Amplification</a:t>
            </a:r>
            <a:endParaRPr>
              <a:solidFill>
                <a:schemeClr val="dk1"/>
              </a:solidFill>
              <a:latin typeface="Livvic"/>
              <a:ea typeface="Livvic"/>
              <a:cs typeface="Livvic"/>
              <a:sym typeface="Livvic"/>
            </a:endParaRPr>
          </a:p>
          <a:p>
            <a:pPr indent="0" lvl="0" marL="0" rtl="0" algn="ctr">
              <a:lnSpc>
                <a:spcPct val="100000"/>
              </a:lnSpc>
              <a:spcBef>
                <a:spcPts val="0"/>
              </a:spcBef>
              <a:spcAft>
                <a:spcPts val="0"/>
              </a:spcAft>
              <a:buNone/>
            </a:pPr>
            <a:r>
              <a:rPr lang="en">
                <a:solidFill>
                  <a:schemeClr val="dk1"/>
                </a:solidFill>
                <a:latin typeface="Livvic"/>
                <a:ea typeface="Livvic"/>
                <a:cs typeface="Livvic"/>
                <a:sym typeface="Livvic"/>
              </a:rPr>
              <a:t>Vestibular</a:t>
            </a:r>
            <a:endParaRPr>
              <a:solidFill>
                <a:schemeClr val="dk1"/>
              </a:solidFill>
              <a:latin typeface="Livvic"/>
              <a:ea typeface="Livvic"/>
              <a:cs typeface="Livvic"/>
              <a:sym typeface="Livvic"/>
            </a:endParaRPr>
          </a:p>
          <a:p>
            <a:pPr indent="0" lvl="0" marL="0" rtl="0" algn="ctr">
              <a:lnSpc>
                <a:spcPct val="100000"/>
              </a:lnSpc>
              <a:spcBef>
                <a:spcPts val="0"/>
              </a:spcBef>
              <a:spcAft>
                <a:spcPts val="0"/>
              </a:spcAft>
              <a:buNone/>
            </a:pPr>
            <a:r>
              <a:rPr lang="en">
                <a:solidFill>
                  <a:schemeClr val="dk1"/>
                </a:solidFill>
                <a:latin typeface="Livvic"/>
                <a:ea typeface="Livvic"/>
                <a:cs typeface="Livvic"/>
                <a:sym typeface="Livvic"/>
              </a:rPr>
              <a:t>Tinnitus</a:t>
            </a:r>
            <a:endParaRPr>
              <a:solidFill>
                <a:schemeClr val="dk1"/>
              </a:solidFill>
              <a:latin typeface="Livvic"/>
              <a:ea typeface="Livvic"/>
              <a:cs typeface="Livvic"/>
              <a:sym typeface="Livvic"/>
            </a:endParaRPr>
          </a:p>
          <a:p>
            <a:pPr indent="0" lvl="0" marL="0" rtl="0" algn="ctr">
              <a:lnSpc>
                <a:spcPct val="100000"/>
              </a:lnSpc>
              <a:spcBef>
                <a:spcPts val="0"/>
              </a:spcBef>
              <a:spcAft>
                <a:spcPts val="0"/>
              </a:spcAft>
              <a:buNone/>
            </a:pPr>
            <a:r>
              <a:rPr lang="en">
                <a:solidFill>
                  <a:schemeClr val="dk1"/>
                </a:solidFill>
                <a:latin typeface="Livvic"/>
                <a:ea typeface="Livvic"/>
                <a:cs typeface="Livvic"/>
                <a:sym typeface="Livvic"/>
              </a:rPr>
              <a:t>APD</a:t>
            </a:r>
            <a:endParaRPr>
              <a:solidFill>
                <a:schemeClr val="dk1"/>
              </a:solidFill>
              <a:latin typeface="Livvic"/>
              <a:ea typeface="Livvic"/>
              <a:cs typeface="Livvic"/>
              <a:sym typeface="Livvic"/>
            </a:endParaRPr>
          </a:p>
        </p:txBody>
      </p:sp>
      <p:sp>
        <p:nvSpPr>
          <p:cNvPr id="389" name="Google Shape;389;p45"/>
          <p:cNvSpPr txBox="1"/>
          <p:nvPr/>
        </p:nvSpPr>
        <p:spPr>
          <a:xfrm>
            <a:off x="4571913" y="3293200"/>
            <a:ext cx="2006400" cy="679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None/>
            </a:pPr>
            <a:r>
              <a:rPr lang="en">
                <a:solidFill>
                  <a:schemeClr val="dk1"/>
                </a:solidFill>
                <a:latin typeface="Livvic"/>
                <a:ea typeface="Livvic"/>
                <a:cs typeface="Livvic"/>
                <a:sym typeface="Livvic"/>
              </a:rPr>
              <a:t>Continue Subjective Hearing Assessments + Objective Measures</a:t>
            </a:r>
            <a:endParaRPr>
              <a:solidFill>
                <a:schemeClr val="dk1"/>
              </a:solidFill>
              <a:latin typeface="Livvic"/>
              <a:ea typeface="Livvic"/>
              <a:cs typeface="Livvic"/>
              <a:sym typeface="Livvic"/>
            </a:endParaRPr>
          </a:p>
        </p:txBody>
      </p:sp>
      <p:sp>
        <p:nvSpPr>
          <p:cNvPr id="390" name="Google Shape;390;p45"/>
          <p:cNvSpPr txBox="1"/>
          <p:nvPr/>
        </p:nvSpPr>
        <p:spPr>
          <a:xfrm>
            <a:off x="2691624" y="2134200"/>
            <a:ext cx="1767000" cy="679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None/>
            </a:pPr>
            <a:r>
              <a:rPr lang="en">
                <a:solidFill>
                  <a:schemeClr val="dk1"/>
                </a:solidFill>
                <a:latin typeface="Livvic"/>
                <a:ea typeface="Livvic"/>
                <a:cs typeface="Livvic"/>
                <a:sym typeface="Livvic"/>
              </a:rPr>
              <a:t>Ear Pathologies</a:t>
            </a:r>
            <a:endParaRPr>
              <a:solidFill>
                <a:schemeClr val="dk1"/>
              </a:solidFill>
              <a:latin typeface="Livvic"/>
              <a:ea typeface="Livvic"/>
              <a:cs typeface="Livvic"/>
              <a:sym typeface="Livvic"/>
            </a:endParaRPr>
          </a:p>
          <a:p>
            <a:pPr indent="0" lvl="0" marL="0" rtl="0" algn="ctr">
              <a:lnSpc>
                <a:spcPct val="100000"/>
              </a:lnSpc>
              <a:spcBef>
                <a:spcPts val="0"/>
              </a:spcBef>
              <a:spcAft>
                <a:spcPts val="0"/>
              </a:spcAft>
              <a:buNone/>
            </a:pPr>
            <a:r>
              <a:rPr lang="en">
                <a:solidFill>
                  <a:schemeClr val="dk1"/>
                </a:solidFill>
                <a:latin typeface="Livvic"/>
                <a:ea typeface="Livvic"/>
                <a:cs typeface="Livvic"/>
                <a:sym typeface="Livvic"/>
              </a:rPr>
              <a:t>Subjective Hearing Assessments</a:t>
            </a:r>
            <a:endParaRPr>
              <a:solidFill>
                <a:schemeClr val="dk1"/>
              </a:solidFill>
              <a:latin typeface="Livvic"/>
              <a:ea typeface="Livvic"/>
              <a:cs typeface="Livvic"/>
              <a:sym typeface="Livvic"/>
            </a:endParaRPr>
          </a:p>
        </p:txBody>
      </p:sp>
      <p:sp>
        <p:nvSpPr>
          <p:cNvPr id="391" name="Google Shape;391;p45"/>
          <p:cNvSpPr/>
          <p:nvPr/>
        </p:nvSpPr>
        <p:spPr>
          <a:xfrm>
            <a:off x="858250" y="2988127"/>
            <a:ext cx="7287808" cy="24381"/>
          </a:xfrm>
          <a:custGeom>
            <a:rect b="b" l="l" r="r" t="t"/>
            <a:pathLst>
              <a:path extrusionOk="0" h="265" w="79211">
                <a:moveTo>
                  <a:pt x="10307" y="1"/>
                </a:moveTo>
                <a:cubicBezTo>
                  <a:pt x="7934" y="1"/>
                  <a:pt x="5561" y="2"/>
                  <a:pt x="3189" y="5"/>
                </a:cubicBezTo>
                <a:cubicBezTo>
                  <a:pt x="5" y="9"/>
                  <a:pt x="1" y="247"/>
                  <a:pt x="3189" y="255"/>
                </a:cubicBezTo>
                <a:cubicBezTo>
                  <a:pt x="9147" y="262"/>
                  <a:pt x="15117" y="265"/>
                  <a:pt x="21093" y="265"/>
                </a:cubicBezTo>
                <a:cubicBezTo>
                  <a:pt x="40419" y="265"/>
                  <a:pt x="59807" y="232"/>
                  <a:pt x="79054" y="185"/>
                </a:cubicBezTo>
                <a:cubicBezTo>
                  <a:pt x="79210" y="185"/>
                  <a:pt x="79210" y="173"/>
                  <a:pt x="79054" y="173"/>
                </a:cubicBezTo>
                <a:cubicBezTo>
                  <a:pt x="56215" y="117"/>
                  <a:pt x="33217" y="1"/>
                  <a:pt x="103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45"/>
          <p:cNvSpPr/>
          <p:nvPr/>
        </p:nvSpPr>
        <p:spPr>
          <a:xfrm>
            <a:off x="1542679" y="2658294"/>
            <a:ext cx="28338" cy="341983"/>
          </a:xfrm>
          <a:custGeom>
            <a:rect b="b" l="l" r="r" t="t"/>
            <a:pathLst>
              <a:path extrusionOk="0" h="3717" w="308">
                <a:moveTo>
                  <a:pt x="203" y="0"/>
                </a:moveTo>
                <a:cubicBezTo>
                  <a:pt x="200" y="0"/>
                  <a:pt x="197" y="1"/>
                  <a:pt x="197" y="3"/>
                </a:cubicBezTo>
                <a:cubicBezTo>
                  <a:pt x="131" y="1201"/>
                  <a:pt x="0" y="2408"/>
                  <a:pt x="29" y="3606"/>
                </a:cubicBezTo>
                <a:cubicBezTo>
                  <a:pt x="31" y="3680"/>
                  <a:pt x="91" y="3717"/>
                  <a:pt x="152" y="3717"/>
                </a:cubicBezTo>
                <a:cubicBezTo>
                  <a:pt x="212" y="3717"/>
                  <a:pt x="273" y="3680"/>
                  <a:pt x="275" y="3606"/>
                </a:cubicBezTo>
                <a:cubicBezTo>
                  <a:pt x="308" y="2408"/>
                  <a:pt x="271" y="1201"/>
                  <a:pt x="209" y="3"/>
                </a:cubicBezTo>
                <a:cubicBezTo>
                  <a:pt x="209" y="1"/>
                  <a:pt x="206" y="0"/>
                  <a:pt x="2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45"/>
          <p:cNvSpPr/>
          <p:nvPr/>
        </p:nvSpPr>
        <p:spPr>
          <a:xfrm>
            <a:off x="931773" y="2277675"/>
            <a:ext cx="1267369" cy="392585"/>
          </a:xfrm>
          <a:custGeom>
            <a:rect b="b" l="l" r="r" t="t"/>
            <a:pathLst>
              <a:path extrusionOk="0" h="4267" w="13775">
                <a:moveTo>
                  <a:pt x="13575" y="156"/>
                </a:moveTo>
                <a:cubicBezTo>
                  <a:pt x="13579" y="1469"/>
                  <a:pt x="13587" y="2774"/>
                  <a:pt x="13595" y="4083"/>
                </a:cubicBezTo>
                <a:cubicBezTo>
                  <a:pt x="13595" y="4090"/>
                  <a:pt x="13595" y="4096"/>
                  <a:pt x="13595" y="4101"/>
                </a:cubicBezTo>
                <a:lnTo>
                  <a:pt x="13595" y="4101"/>
                </a:lnTo>
                <a:cubicBezTo>
                  <a:pt x="13474" y="4056"/>
                  <a:pt x="13133" y="4019"/>
                  <a:pt x="12573" y="4017"/>
                </a:cubicBezTo>
                <a:lnTo>
                  <a:pt x="6345" y="4005"/>
                </a:lnTo>
                <a:lnTo>
                  <a:pt x="235" y="4005"/>
                </a:lnTo>
                <a:lnTo>
                  <a:pt x="227" y="205"/>
                </a:lnTo>
                <a:lnTo>
                  <a:pt x="6882" y="185"/>
                </a:lnTo>
                <a:lnTo>
                  <a:pt x="13575" y="156"/>
                </a:lnTo>
                <a:close/>
                <a:moveTo>
                  <a:pt x="26" y="0"/>
                </a:moveTo>
                <a:cubicBezTo>
                  <a:pt x="17" y="1416"/>
                  <a:pt x="9" y="2827"/>
                  <a:pt x="1" y="4239"/>
                </a:cubicBezTo>
                <a:lnTo>
                  <a:pt x="6345" y="4263"/>
                </a:lnTo>
                <a:cubicBezTo>
                  <a:pt x="7383" y="4265"/>
                  <a:pt x="8421" y="4266"/>
                  <a:pt x="9459" y="4266"/>
                </a:cubicBezTo>
                <a:cubicBezTo>
                  <a:pt x="10497" y="4266"/>
                  <a:pt x="11535" y="4265"/>
                  <a:pt x="12573" y="4263"/>
                </a:cubicBezTo>
                <a:cubicBezTo>
                  <a:pt x="13431" y="4261"/>
                  <a:pt x="13775" y="4174"/>
                  <a:pt x="13603" y="4104"/>
                </a:cubicBezTo>
                <a:lnTo>
                  <a:pt x="13603" y="4104"/>
                </a:lnTo>
                <a:cubicBezTo>
                  <a:pt x="13603" y="4098"/>
                  <a:pt x="13603" y="4091"/>
                  <a:pt x="13603" y="4083"/>
                </a:cubicBezTo>
                <a:cubicBezTo>
                  <a:pt x="13616" y="2758"/>
                  <a:pt x="13624" y="1428"/>
                  <a:pt x="13628" y="99"/>
                </a:cubicBezTo>
                <a:lnTo>
                  <a:pt x="2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45"/>
          <p:cNvSpPr/>
          <p:nvPr/>
        </p:nvSpPr>
        <p:spPr>
          <a:xfrm>
            <a:off x="5554884" y="2658294"/>
            <a:ext cx="28430" cy="341983"/>
          </a:xfrm>
          <a:custGeom>
            <a:rect b="b" l="l" r="r" t="t"/>
            <a:pathLst>
              <a:path extrusionOk="0" h="3717" w="309">
                <a:moveTo>
                  <a:pt x="204" y="0"/>
                </a:moveTo>
                <a:cubicBezTo>
                  <a:pt x="201" y="0"/>
                  <a:pt x="198" y="1"/>
                  <a:pt x="198" y="3"/>
                </a:cubicBezTo>
                <a:cubicBezTo>
                  <a:pt x="136" y="1201"/>
                  <a:pt x="1" y="2408"/>
                  <a:pt x="30" y="3606"/>
                </a:cubicBezTo>
                <a:cubicBezTo>
                  <a:pt x="32" y="3680"/>
                  <a:pt x="93" y="3717"/>
                  <a:pt x="155" y="3717"/>
                </a:cubicBezTo>
                <a:cubicBezTo>
                  <a:pt x="216" y="3717"/>
                  <a:pt x="278" y="3680"/>
                  <a:pt x="280" y="3606"/>
                </a:cubicBezTo>
                <a:cubicBezTo>
                  <a:pt x="309" y="2408"/>
                  <a:pt x="272" y="1201"/>
                  <a:pt x="210" y="3"/>
                </a:cubicBezTo>
                <a:cubicBezTo>
                  <a:pt x="210" y="1"/>
                  <a:pt x="207" y="0"/>
                  <a:pt x="20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45"/>
          <p:cNvSpPr/>
          <p:nvPr/>
        </p:nvSpPr>
        <p:spPr>
          <a:xfrm>
            <a:off x="4941034" y="2273075"/>
            <a:ext cx="1270497" cy="399210"/>
          </a:xfrm>
          <a:custGeom>
            <a:rect b="b" l="l" r="r" t="t"/>
            <a:pathLst>
              <a:path extrusionOk="0" h="4339" w="13809">
                <a:moveTo>
                  <a:pt x="214" y="206"/>
                </a:moveTo>
                <a:lnTo>
                  <a:pt x="9549" y="255"/>
                </a:lnTo>
                <a:lnTo>
                  <a:pt x="13538" y="276"/>
                </a:lnTo>
                <a:lnTo>
                  <a:pt x="13538" y="329"/>
                </a:lnTo>
                <a:lnTo>
                  <a:pt x="13538" y="518"/>
                </a:lnTo>
                <a:lnTo>
                  <a:pt x="13538" y="899"/>
                </a:lnTo>
                <a:cubicBezTo>
                  <a:pt x="13533" y="1905"/>
                  <a:pt x="13513" y="2890"/>
                  <a:pt x="13591" y="3792"/>
                </a:cubicBezTo>
                <a:cubicBezTo>
                  <a:pt x="13602" y="3939"/>
                  <a:pt x="13618" y="4041"/>
                  <a:pt x="13636" y="4105"/>
                </a:cubicBezTo>
                <a:lnTo>
                  <a:pt x="13636" y="4105"/>
                </a:lnTo>
                <a:cubicBezTo>
                  <a:pt x="13625" y="4105"/>
                  <a:pt x="13612" y="4104"/>
                  <a:pt x="13599" y="4104"/>
                </a:cubicBezTo>
                <a:cubicBezTo>
                  <a:pt x="11351" y="4121"/>
                  <a:pt x="9110" y="4129"/>
                  <a:pt x="6870" y="4133"/>
                </a:cubicBezTo>
                <a:lnTo>
                  <a:pt x="3509" y="4133"/>
                </a:lnTo>
                <a:lnTo>
                  <a:pt x="202" y="4125"/>
                </a:lnTo>
                <a:cubicBezTo>
                  <a:pt x="206" y="2828"/>
                  <a:pt x="210" y="1527"/>
                  <a:pt x="214" y="222"/>
                </a:cubicBezTo>
                <a:lnTo>
                  <a:pt x="214" y="206"/>
                </a:lnTo>
                <a:close/>
                <a:moveTo>
                  <a:pt x="9" y="1"/>
                </a:moveTo>
                <a:lnTo>
                  <a:pt x="9" y="1568"/>
                </a:lnTo>
                <a:cubicBezTo>
                  <a:pt x="9" y="2471"/>
                  <a:pt x="5" y="3390"/>
                  <a:pt x="1" y="4326"/>
                </a:cubicBezTo>
                <a:lnTo>
                  <a:pt x="3587" y="4338"/>
                </a:lnTo>
                <a:cubicBezTo>
                  <a:pt x="4744" y="4338"/>
                  <a:pt x="5905" y="4338"/>
                  <a:pt x="7050" y="4326"/>
                </a:cubicBezTo>
                <a:cubicBezTo>
                  <a:pt x="9344" y="4305"/>
                  <a:pt x="11584" y="4252"/>
                  <a:pt x="13640" y="4125"/>
                </a:cubicBezTo>
                <a:cubicBezTo>
                  <a:pt x="13641" y="4125"/>
                  <a:pt x="13641" y="4125"/>
                  <a:pt x="13641" y="4125"/>
                </a:cubicBezTo>
                <a:lnTo>
                  <a:pt x="13641" y="4125"/>
                </a:lnTo>
                <a:cubicBezTo>
                  <a:pt x="13655" y="4167"/>
                  <a:pt x="13671" y="4187"/>
                  <a:pt x="13686" y="4187"/>
                </a:cubicBezTo>
                <a:cubicBezTo>
                  <a:pt x="13746" y="4187"/>
                  <a:pt x="13808" y="3875"/>
                  <a:pt x="13808" y="3370"/>
                </a:cubicBezTo>
                <a:cubicBezTo>
                  <a:pt x="13808" y="2249"/>
                  <a:pt x="13804" y="1133"/>
                  <a:pt x="13804" y="13"/>
                </a:cubicBezTo>
                <a:lnTo>
                  <a:pt x="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45"/>
          <p:cNvSpPr/>
          <p:nvPr/>
        </p:nvSpPr>
        <p:spPr>
          <a:xfrm>
            <a:off x="3591716" y="2998064"/>
            <a:ext cx="28798" cy="342167"/>
          </a:xfrm>
          <a:custGeom>
            <a:rect b="b" l="l" r="r" t="t"/>
            <a:pathLst>
              <a:path extrusionOk="0" h="3719" w="313">
                <a:moveTo>
                  <a:pt x="158" y="0"/>
                </a:moveTo>
                <a:cubicBezTo>
                  <a:pt x="97" y="0"/>
                  <a:pt x="35" y="38"/>
                  <a:pt x="33" y="114"/>
                </a:cubicBezTo>
                <a:cubicBezTo>
                  <a:pt x="0" y="1308"/>
                  <a:pt x="37" y="2514"/>
                  <a:pt x="99" y="3713"/>
                </a:cubicBezTo>
                <a:cubicBezTo>
                  <a:pt x="99" y="3717"/>
                  <a:pt x="102" y="3719"/>
                  <a:pt x="105" y="3719"/>
                </a:cubicBezTo>
                <a:cubicBezTo>
                  <a:pt x="108" y="3719"/>
                  <a:pt x="111" y="3717"/>
                  <a:pt x="111" y="3713"/>
                </a:cubicBezTo>
                <a:cubicBezTo>
                  <a:pt x="177" y="2514"/>
                  <a:pt x="312" y="1312"/>
                  <a:pt x="283" y="114"/>
                </a:cubicBezTo>
                <a:cubicBezTo>
                  <a:pt x="281" y="38"/>
                  <a:pt x="220" y="0"/>
                  <a:pt x="1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5"/>
          <p:cNvSpPr/>
          <p:nvPr/>
        </p:nvSpPr>
        <p:spPr>
          <a:xfrm>
            <a:off x="2964617" y="3326517"/>
            <a:ext cx="1265161" cy="397462"/>
          </a:xfrm>
          <a:custGeom>
            <a:rect b="b" l="l" r="r" t="t"/>
            <a:pathLst>
              <a:path extrusionOk="0" h="4320" w="13751">
                <a:moveTo>
                  <a:pt x="8437" y="1"/>
                </a:moveTo>
                <a:cubicBezTo>
                  <a:pt x="7953" y="1"/>
                  <a:pt x="7525" y="11"/>
                  <a:pt x="7157" y="11"/>
                </a:cubicBezTo>
                <a:lnTo>
                  <a:pt x="5171" y="15"/>
                </a:lnTo>
                <a:cubicBezTo>
                  <a:pt x="4773" y="15"/>
                  <a:pt x="4404" y="24"/>
                  <a:pt x="4067" y="32"/>
                </a:cubicBezTo>
                <a:cubicBezTo>
                  <a:pt x="3731" y="40"/>
                  <a:pt x="3439" y="40"/>
                  <a:pt x="3123" y="44"/>
                </a:cubicBezTo>
                <a:lnTo>
                  <a:pt x="2262" y="52"/>
                </a:lnTo>
                <a:lnTo>
                  <a:pt x="1876" y="61"/>
                </a:lnTo>
                <a:lnTo>
                  <a:pt x="1708" y="65"/>
                </a:lnTo>
                <a:lnTo>
                  <a:pt x="1556" y="65"/>
                </a:lnTo>
                <a:cubicBezTo>
                  <a:pt x="1351" y="65"/>
                  <a:pt x="1155" y="64"/>
                  <a:pt x="978" y="64"/>
                </a:cubicBezTo>
                <a:cubicBezTo>
                  <a:pt x="801" y="64"/>
                  <a:pt x="643" y="65"/>
                  <a:pt x="514" y="69"/>
                </a:cubicBezTo>
                <a:cubicBezTo>
                  <a:pt x="255" y="77"/>
                  <a:pt x="116" y="97"/>
                  <a:pt x="116" y="114"/>
                </a:cubicBezTo>
                <a:cubicBezTo>
                  <a:pt x="120" y="134"/>
                  <a:pt x="243" y="155"/>
                  <a:pt x="473" y="180"/>
                </a:cubicBezTo>
                <a:cubicBezTo>
                  <a:pt x="702" y="200"/>
                  <a:pt x="1027" y="237"/>
                  <a:pt x="1498" y="262"/>
                </a:cubicBezTo>
                <a:lnTo>
                  <a:pt x="1683" y="270"/>
                </a:lnTo>
                <a:lnTo>
                  <a:pt x="1876" y="278"/>
                </a:lnTo>
                <a:lnTo>
                  <a:pt x="2262" y="286"/>
                </a:lnTo>
                <a:lnTo>
                  <a:pt x="3123" y="303"/>
                </a:lnTo>
                <a:cubicBezTo>
                  <a:pt x="3323" y="303"/>
                  <a:pt x="3548" y="304"/>
                  <a:pt x="3780" y="304"/>
                </a:cubicBezTo>
                <a:cubicBezTo>
                  <a:pt x="3895" y="304"/>
                  <a:pt x="4012" y="304"/>
                  <a:pt x="4129" y="303"/>
                </a:cubicBezTo>
                <a:cubicBezTo>
                  <a:pt x="4477" y="303"/>
                  <a:pt x="4826" y="294"/>
                  <a:pt x="5171" y="294"/>
                </a:cubicBezTo>
                <a:lnTo>
                  <a:pt x="7210" y="282"/>
                </a:lnTo>
                <a:cubicBezTo>
                  <a:pt x="7657" y="275"/>
                  <a:pt x="8129" y="261"/>
                  <a:pt x="8622" y="261"/>
                </a:cubicBezTo>
                <a:cubicBezTo>
                  <a:pt x="8682" y="261"/>
                  <a:pt x="8742" y="261"/>
                  <a:pt x="8802" y="262"/>
                </a:cubicBezTo>
                <a:lnTo>
                  <a:pt x="9738" y="274"/>
                </a:lnTo>
                <a:cubicBezTo>
                  <a:pt x="9838" y="275"/>
                  <a:pt x="9939" y="276"/>
                  <a:pt x="10042" y="276"/>
                </a:cubicBezTo>
                <a:cubicBezTo>
                  <a:pt x="10291" y="276"/>
                  <a:pt x="10547" y="273"/>
                  <a:pt x="10796" y="270"/>
                </a:cubicBezTo>
                <a:cubicBezTo>
                  <a:pt x="11149" y="262"/>
                  <a:pt x="11502" y="253"/>
                  <a:pt x="11851" y="253"/>
                </a:cubicBezTo>
                <a:cubicBezTo>
                  <a:pt x="12171" y="253"/>
                  <a:pt x="12528" y="266"/>
                  <a:pt x="12930" y="278"/>
                </a:cubicBezTo>
                <a:lnTo>
                  <a:pt x="13238" y="282"/>
                </a:lnTo>
                <a:lnTo>
                  <a:pt x="13533" y="282"/>
                </a:lnTo>
                <a:lnTo>
                  <a:pt x="13533" y="303"/>
                </a:lnTo>
                <a:lnTo>
                  <a:pt x="13533" y="397"/>
                </a:lnTo>
                <a:lnTo>
                  <a:pt x="13533" y="647"/>
                </a:lnTo>
                <a:cubicBezTo>
                  <a:pt x="13537" y="1045"/>
                  <a:pt x="13537" y="1452"/>
                  <a:pt x="13542" y="1866"/>
                </a:cubicBezTo>
                <a:cubicBezTo>
                  <a:pt x="13546" y="2276"/>
                  <a:pt x="13546" y="2695"/>
                  <a:pt x="13550" y="3113"/>
                </a:cubicBezTo>
                <a:cubicBezTo>
                  <a:pt x="13550" y="3323"/>
                  <a:pt x="13554" y="3544"/>
                  <a:pt x="13554" y="3758"/>
                </a:cubicBezTo>
                <a:lnTo>
                  <a:pt x="13558" y="3979"/>
                </a:lnTo>
                <a:lnTo>
                  <a:pt x="13558" y="4037"/>
                </a:lnTo>
                <a:lnTo>
                  <a:pt x="13558" y="4065"/>
                </a:lnTo>
                <a:lnTo>
                  <a:pt x="13558" y="4102"/>
                </a:lnTo>
                <a:lnTo>
                  <a:pt x="13459" y="4102"/>
                </a:lnTo>
                <a:lnTo>
                  <a:pt x="12832" y="4110"/>
                </a:lnTo>
                <a:lnTo>
                  <a:pt x="12192" y="4110"/>
                </a:lnTo>
                <a:lnTo>
                  <a:pt x="10899" y="4115"/>
                </a:lnTo>
                <a:lnTo>
                  <a:pt x="9479" y="4119"/>
                </a:lnTo>
                <a:lnTo>
                  <a:pt x="8076" y="4127"/>
                </a:lnTo>
                <a:cubicBezTo>
                  <a:pt x="7984" y="4128"/>
                  <a:pt x="7892" y="4128"/>
                  <a:pt x="7800" y="4128"/>
                </a:cubicBezTo>
                <a:cubicBezTo>
                  <a:pt x="7433" y="4128"/>
                  <a:pt x="7067" y="4123"/>
                  <a:pt x="6706" y="4123"/>
                </a:cubicBezTo>
                <a:lnTo>
                  <a:pt x="6028" y="4119"/>
                </a:lnTo>
                <a:cubicBezTo>
                  <a:pt x="5799" y="4119"/>
                  <a:pt x="5573" y="4123"/>
                  <a:pt x="5351" y="4127"/>
                </a:cubicBezTo>
                <a:cubicBezTo>
                  <a:pt x="5076" y="4132"/>
                  <a:pt x="4809" y="4137"/>
                  <a:pt x="4553" y="4137"/>
                </a:cubicBezTo>
                <a:cubicBezTo>
                  <a:pt x="4404" y="4137"/>
                  <a:pt x="4258" y="4136"/>
                  <a:pt x="4116" y="4131"/>
                </a:cubicBezTo>
                <a:cubicBezTo>
                  <a:pt x="3718" y="4123"/>
                  <a:pt x="3308" y="4098"/>
                  <a:pt x="2881" y="4094"/>
                </a:cubicBezTo>
                <a:cubicBezTo>
                  <a:pt x="2455" y="4094"/>
                  <a:pt x="2069" y="4098"/>
                  <a:pt x="1700" y="4106"/>
                </a:cubicBezTo>
                <a:cubicBezTo>
                  <a:pt x="1515" y="4110"/>
                  <a:pt x="1338" y="4110"/>
                  <a:pt x="1166" y="4110"/>
                </a:cubicBezTo>
                <a:lnTo>
                  <a:pt x="206" y="4110"/>
                </a:lnTo>
                <a:lnTo>
                  <a:pt x="206" y="2847"/>
                </a:lnTo>
                <a:cubicBezTo>
                  <a:pt x="206" y="2289"/>
                  <a:pt x="202" y="1800"/>
                  <a:pt x="198" y="1415"/>
                </a:cubicBezTo>
                <a:cubicBezTo>
                  <a:pt x="194" y="1025"/>
                  <a:pt x="190" y="705"/>
                  <a:pt x="177" y="483"/>
                </a:cubicBezTo>
                <a:cubicBezTo>
                  <a:pt x="161" y="266"/>
                  <a:pt x="140" y="147"/>
                  <a:pt x="116" y="147"/>
                </a:cubicBezTo>
                <a:cubicBezTo>
                  <a:pt x="91" y="147"/>
                  <a:pt x="75" y="262"/>
                  <a:pt x="58" y="467"/>
                </a:cubicBezTo>
                <a:cubicBezTo>
                  <a:pt x="42" y="672"/>
                  <a:pt x="25" y="980"/>
                  <a:pt x="17" y="1390"/>
                </a:cubicBezTo>
                <a:cubicBezTo>
                  <a:pt x="5" y="1813"/>
                  <a:pt x="5" y="2297"/>
                  <a:pt x="1" y="2859"/>
                </a:cubicBezTo>
                <a:lnTo>
                  <a:pt x="1" y="3491"/>
                </a:lnTo>
                <a:cubicBezTo>
                  <a:pt x="5" y="3749"/>
                  <a:pt x="5" y="4024"/>
                  <a:pt x="5" y="4320"/>
                </a:cubicBezTo>
                <a:lnTo>
                  <a:pt x="678" y="4316"/>
                </a:lnTo>
                <a:lnTo>
                  <a:pt x="1215" y="4312"/>
                </a:lnTo>
                <a:cubicBezTo>
                  <a:pt x="1408" y="4312"/>
                  <a:pt x="1597" y="4307"/>
                  <a:pt x="1790" y="4303"/>
                </a:cubicBezTo>
                <a:cubicBezTo>
                  <a:pt x="2112" y="4296"/>
                  <a:pt x="2444" y="4286"/>
                  <a:pt x="2763" y="4286"/>
                </a:cubicBezTo>
                <a:cubicBezTo>
                  <a:pt x="2814" y="4286"/>
                  <a:pt x="2864" y="4286"/>
                  <a:pt x="2914" y="4287"/>
                </a:cubicBezTo>
                <a:cubicBezTo>
                  <a:pt x="3279" y="4287"/>
                  <a:pt x="3686" y="4303"/>
                  <a:pt x="4133" y="4312"/>
                </a:cubicBezTo>
                <a:cubicBezTo>
                  <a:pt x="4221" y="4313"/>
                  <a:pt x="4309" y="4314"/>
                  <a:pt x="4396" y="4314"/>
                </a:cubicBezTo>
                <a:cubicBezTo>
                  <a:pt x="4765" y="4314"/>
                  <a:pt x="5123" y="4302"/>
                  <a:pt x="5475" y="4295"/>
                </a:cubicBezTo>
                <a:cubicBezTo>
                  <a:pt x="5688" y="4287"/>
                  <a:pt x="5901" y="4283"/>
                  <a:pt x="6115" y="4283"/>
                </a:cubicBezTo>
                <a:lnTo>
                  <a:pt x="6788" y="4283"/>
                </a:lnTo>
                <a:cubicBezTo>
                  <a:pt x="7091" y="4283"/>
                  <a:pt x="7399" y="4285"/>
                  <a:pt x="7706" y="4285"/>
                </a:cubicBezTo>
                <a:cubicBezTo>
                  <a:pt x="7859" y="4285"/>
                  <a:pt x="8013" y="4284"/>
                  <a:pt x="8166" y="4283"/>
                </a:cubicBezTo>
                <a:lnTo>
                  <a:pt x="9574" y="4279"/>
                </a:lnTo>
                <a:lnTo>
                  <a:pt x="10993" y="4283"/>
                </a:lnTo>
                <a:lnTo>
                  <a:pt x="12286" y="4291"/>
                </a:lnTo>
                <a:lnTo>
                  <a:pt x="12930" y="4295"/>
                </a:lnTo>
                <a:lnTo>
                  <a:pt x="13751" y="4295"/>
                </a:lnTo>
                <a:lnTo>
                  <a:pt x="13747" y="3655"/>
                </a:lnTo>
                <a:lnTo>
                  <a:pt x="13747" y="3035"/>
                </a:lnTo>
                <a:cubicBezTo>
                  <a:pt x="13751" y="2617"/>
                  <a:pt x="13751" y="2202"/>
                  <a:pt x="13751" y="1792"/>
                </a:cubicBezTo>
                <a:lnTo>
                  <a:pt x="13751" y="578"/>
                </a:lnTo>
                <a:lnTo>
                  <a:pt x="13751" y="61"/>
                </a:lnTo>
                <a:lnTo>
                  <a:pt x="13492" y="61"/>
                </a:lnTo>
                <a:cubicBezTo>
                  <a:pt x="13324" y="61"/>
                  <a:pt x="13148" y="56"/>
                  <a:pt x="12963" y="48"/>
                </a:cubicBezTo>
                <a:cubicBezTo>
                  <a:pt x="12602" y="36"/>
                  <a:pt x="12200" y="15"/>
                  <a:pt x="11789" y="15"/>
                </a:cubicBezTo>
                <a:cubicBezTo>
                  <a:pt x="11404" y="15"/>
                  <a:pt x="11043" y="20"/>
                  <a:pt x="10702" y="24"/>
                </a:cubicBezTo>
                <a:cubicBezTo>
                  <a:pt x="10559" y="25"/>
                  <a:pt x="10424" y="26"/>
                  <a:pt x="10292" y="26"/>
                </a:cubicBezTo>
                <a:cubicBezTo>
                  <a:pt x="10105" y="26"/>
                  <a:pt x="9926" y="24"/>
                  <a:pt x="9746" y="20"/>
                </a:cubicBezTo>
                <a:lnTo>
                  <a:pt x="8810" y="3"/>
                </a:lnTo>
                <a:cubicBezTo>
                  <a:pt x="8682" y="1"/>
                  <a:pt x="8558" y="1"/>
                  <a:pt x="843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45"/>
          <p:cNvSpPr/>
          <p:nvPr/>
        </p:nvSpPr>
        <p:spPr>
          <a:xfrm>
            <a:off x="7550967" y="2997282"/>
            <a:ext cx="28430" cy="342167"/>
          </a:xfrm>
          <a:custGeom>
            <a:rect b="b" l="l" r="r" t="t"/>
            <a:pathLst>
              <a:path extrusionOk="0" h="3719" w="309">
                <a:moveTo>
                  <a:pt x="156" y="0"/>
                </a:moveTo>
                <a:cubicBezTo>
                  <a:pt x="96" y="0"/>
                  <a:pt x="35" y="38"/>
                  <a:pt x="33" y="114"/>
                </a:cubicBezTo>
                <a:cubicBezTo>
                  <a:pt x="0" y="1312"/>
                  <a:pt x="37" y="2519"/>
                  <a:pt x="99" y="3713"/>
                </a:cubicBezTo>
                <a:cubicBezTo>
                  <a:pt x="99" y="3717"/>
                  <a:pt x="102" y="3719"/>
                  <a:pt x="105" y="3719"/>
                </a:cubicBezTo>
                <a:cubicBezTo>
                  <a:pt x="108" y="3719"/>
                  <a:pt x="111" y="3717"/>
                  <a:pt x="111" y="3713"/>
                </a:cubicBezTo>
                <a:cubicBezTo>
                  <a:pt x="173" y="2519"/>
                  <a:pt x="308" y="1312"/>
                  <a:pt x="279" y="114"/>
                </a:cubicBezTo>
                <a:cubicBezTo>
                  <a:pt x="277" y="38"/>
                  <a:pt x="217" y="0"/>
                  <a:pt x="15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45"/>
          <p:cNvSpPr/>
          <p:nvPr/>
        </p:nvSpPr>
        <p:spPr>
          <a:xfrm>
            <a:off x="6920464" y="3318789"/>
            <a:ext cx="1269761" cy="394241"/>
          </a:xfrm>
          <a:custGeom>
            <a:rect b="b" l="l" r="r" t="t"/>
            <a:pathLst>
              <a:path extrusionOk="0" h="4285" w="13801">
                <a:moveTo>
                  <a:pt x="13771" y="1"/>
                </a:moveTo>
                <a:lnTo>
                  <a:pt x="10386" y="34"/>
                </a:lnTo>
                <a:lnTo>
                  <a:pt x="7095" y="54"/>
                </a:lnTo>
                <a:cubicBezTo>
                  <a:pt x="6339" y="59"/>
                  <a:pt x="5581" y="61"/>
                  <a:pt x="4820" y="61"/>
                </a:cubicBezTo>
                <a:cubicBezTo>
                  <a:pt x="3377" y="61"/>
                  <a:pt x="1922" y="53"/>
                  <a:pt x="444" y="34"/>
                </a:cubicBezTo>
                <a:cubicBezTo>
                  <a:pt x="422" y="33"/>
                  <a:pt x="402" y="33"/>
                  <a:pt x="382" y="33"/>
                </a:cubicBezTo>
                <a:cubicBezTo>
                  <a:pt x="126" y="33"/>
                  <a:pt x="67" y="80"/>
                  <a:pt x="292" y="91"/>
                </a:cubicBezTo>
                <a:cubicBezTo>
                  <a:pt x="2007" y="195"/>
                  <a:pt x="4024" y="232"/>
                  <a:pt x="6115" y="232"/>
                </a:cubicBezTo>
                <a:cubicBezTo>
                  <a:pt x="6336" y="232"/>
                  <a:pt x="6557" y="232"/>
                  <a:pt x="6779" y="231"/>
                </a:cubicBezTo>
                <a:cubicBezTo>
                  <a:pt x="7945" y="231"/>
                  <a:pt x="9127" y="218"/>
                  <a:pt x="10292" y="206"/>
                </a:cubicBezTo>
                <a:lnTo>
                  <a:pt x="13607" y="165"/>
                </a:lnTo>
                <a:lnTo>
                  <a:pt x="13607" y="288"/>
                </a:lnTo>
                <a:lnTo>
                  <a:pt x="13607" y="497"/>
                </a:lnTo>
                <a:cubicBezTo>
                  <a:pt x="13607" y="637"/>
                  <a:pt x="13607" y="776"/>
                  <a:pt x="13607" y="912"/>
                </a:cubicBezTo>
                <a:cubicBezTo>
                  <a:pt x="13611" y="1187"/>
                  <a:pt x="13611" y="1458"/>
                  <a:pt x="13615" y="1724"/>
                </a:cubicBezTo>
                <a:cubicBezTo>
                  <a:pt x="13615" y="2500"/>
                  <a:pt x="13620" y="3279"/>
                  <a:pt x="13620" y="4063"/>
                </a:cubicBezTo>
                <a:lnTo>
                  <a:pt x="6919" y="4067"/>
                </a:lnTo>
                <a:lnTo>
                  <a:pt x="3530" y="4075"/>
                </a:lnTo>
                <a:lnTo>
                  <a:pt x="194" y="4088"/>
                </a:lnTo>
                <a:cubicBezTo>
                  <a:pt x="181" y="2922"/>
                  <a:pt x="173" y="1761"/>
                  <a:pt x="165" y="604"/>
                </a:cubicBezTo>
                <a:cubicBezTo>
                  <a:pt x="165" y="281"/>
                  <a:pt x="136" y="79"/>
                  <a:pt x="107" y="79"/>
                </a:cubicBezTo>
                <a:cubicBezTo>
                  <a:pt x="86" y="79"/>
                  <a:pt x="65" y="194"/>
                  <a:pt x="58" y="461"/>
                </a:cubicBezTo>
                <a:cubicBezTo>
                  <a:pt x="42" y="1064"/>
                  <a:pt x="30" y="1675"/>
                  <a:pt x="21" y="2286"/>
                </a:cubicBezTo>
                <a:cubicBezTo>
                  <a:pt x="17" y="2594"/>
                  <a:pt x="13" y="2898"/>
                  <a:pt x="9" y="3206"/>
                </a:cubicBezTo>
                <a:cubicBezTo>
                  <a:pt x="5" y="3563"/>
                  <a:pt x="5" y="3924"/>
                  <a:pt x="1" y="4281"/>
                </a:cubicBezTo>
                <a:lnTo>
                  <a:pt x="1453" y="4285"/>
                </a:lnTo>
                <a:lnTo>
                  <a:pt x="2754" y="4285"/>
                </a:lnTo>
                <a:lnTo>
                  <a:pt x="5364" y="4272"/>
                </a:lnTo>
                <a:lnTo>
                  <a:pt x="13800" y="4240"/>
                </a:lnTo>
                <a:cubicBezTo>
                  <a:pt x="13796" y="3731"/>
                  <a:pt x="13796" y="3226"/>
                  <a:pt x="13792" y="2721"/>
                </a:cubicBezTo>
                <a:cubicBezTo>
                  <a:pt x="13784" y="1806"/>
                  <a:pt x="13776" y="900"/>
                  <a:pt x="137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45"/>
          <p:cNvSpPr txBox="1"/>
          <p:nvPr/>
        </p:nvSpPr>
        <p:spPr>
          <a:xfrm>
            <a:off x="934150" y="2244125"/>
            <a:ext cx="1265100" cy="404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1"/>
                </a:solidFill>
                <a:latin typeface="Redressed"/>
                <a:ea typeface="Redressed"/>
                <a:cs typeface="Redressed"/>
                <a:sym typeface="Redressed"/>
              </a:rPr>
              <a:t>Weeks 2-3</a:t>
            </a:r>
            <a:endParaRPr sz="1800">
              <a:solidFill>
                <a:schemeClr val="dk1"/>
              </a:solidFill>
              <a:latin typeface="Redressed"/>
              <a:ea typeface="Redressed"/>
              <a:cs typeface="Redressed"/>
              <a:sym typeface="Redressed"/>
            </a:endParaRPr>
          </a:p>
        </p:txBody>
      </p:sp>
      <p:sp>
        <p:nvSpPr>
          <p:cNvPr id="401" name="Google Shape;401;p45"/>
          <p:cNvSpPr txBox="1"/>
          <p:nvPr/>
        </p:nvSpPr>
        <p:spPr>
          <a:xfrm>
            <a:off x="2964625" y="3293200"/>
            <a:ext cx="1265100" cy="404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1"/>
                </a:solidFill>
                <a:latin typeface="Redressed"/>
                <a:ea typeface="Redressed"/>
                <a:cs typeface="Redressed"/>
                <a:sym typeface="Redressed"/>
              </a:rPr>
              <a:t>Weeks 4-7</a:t>
            </a:r>
            <a:endParaRPr sz="1800">
              <a:solidFill>
                <a:schemeClr val="dk1"/>
              </a:solidFill>
              <a:latin typeface="Redressed"/>
              <a:ea typeface="Redressed"/>
              <a:cs typeface="Redressed"/>
              <a:sym typeface="Redressed"/>
            </a:endParaRPr>
          </a:p>
        </p:txBody>
      </p:sp>
      <p:sp>
        <p:nvSpPr>
          <p:cNvPr id="402" name="Google Shape;402;p45"/>
          <p:cNvSpPr txBox="1"/>
          <p:nvPr/>
        </p:nvSpPr>
        <p:spPr>
          <a:xfrm>
            <a:off x="4944125" y="2244125"/>
            <a:ext cx="1267500" cy="404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1"/>
                </a:solidFill>
                <a:latin typeface="Redressed"/>
                <a:ea typeface="Redressed"/>
                <a:cs typeface="Redressed"/>
                <a:sym typeface="Redressed"/>
              </a:rPr>
              <a:t>Weeks 9-11</a:t>
            </a:r>
            <a:endParaRPr sz="1800">
              <a:solidFill>
                <a:schemeClr val="dk1"/>
              </a:solidFill>
              <a:latin typeface="Redressed"/>
              <a:ea typeface="Redressed"/>
              <a:cs typeface="Redressed"/>
              <a:sym typeface="Redressed"/>
            </a:endParaRPr>
          </a:p>
        </p:txBody>
      </p:sp>
      <p:sp>
        <p:nvSpPr>
          <p:cNvPr id="403" name="Google Shape;403;p45"/>
          <p:cNvSpPr txBox="1"/>
          <p:nvPr/>
        </p:nvSpPr>
        <p:spPr>
          <a:xfrm>
            <a:off x="6920475" y="3293200"/>
            <a:ext cx="1265100" cy="404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1"/>
                </a:solidFill>
                <a:latin typeface="Redressed"/>
                <a:ea typeface="Redressed"/>
                <a:cs typeface="Redressed"/>
                <a:sym typeface="Redressed"/>
              </a:rPr>
              <a:t>Weeks 12-13</a:t>
            </a:r>
            <a:endParaRPr sz="1800">
              <a:solidFill>
                <a:schemeClr val="dk1"/>
              </a:solidFill>
              <a:latin typeface="Redressed"/>
              <a:ea typeface="Redressed"/>
              <a:cs typeface="Redressed"/>
              <a:sym typeface="Redressed"/>
            </a:endParaRPr>
          </a:p>
        </p:txBody>
      </p:sp>
      <p:sp>
        <p:nvSpPr>
          <p:cNvPr id="404" name="Google Shape;404;p45"/>
          <p:cNvSpPr/>
          <p:nvPr/>
        </p:nvSpPr>
        <p:spPr>
          <a:xfrm flipH="1">
            <a:off x="858250" y="2988127"/>
            <a:ext cx="7287808" cy="24381"/>
          </a:xfrm>
          <a:custGeom>
            <a:rect b="b" l="l" r="r" t="t"/>
            <a:pathLst>
              <a:path extrusionOk="0" h="265" w="79211">
                <a:moveTo>
                  <a:pt x="10307" y="1"/>
                </a:moveTo>
                <a:cubicBezTo>
                  <a:pt x="7934" y="1"/>
                  <a:pt x="5561" y="2"/>
                  <a:pt x="3189" y="5"/>
                </a:cubicBezTo>
                <a:cubicBezTo>
                  <a:pt x="5" y="9"/>
                  <a:pt x="1" y="247"/>
                  <a:pt x="3189" y="255"/>
                </a:cubicBezTo>
                <a:cubicBezTo>
                  <a:pt x="9147" y="262"/>
                  <a:pt x="15117" y="265"/>
                  <a:pt x="21093" y="265"/>
                </a:cubicBezTo>
                <a:cubicBezTo>
                  <a:pt x="40419" y="265"/>
                  <a:pt x="59807" y="232"/>
                  <a:pt x="79054" y="185"/>
                </a:cubicBezTo>
                <a:cubicBezTo>
                  <a:pt x="79210" y="185"/>
                  <a:pt x="79210" y="173"/>
                  <a:pt x="79054" y="173"/>
                </a:cubicBezTo>
                <a:cubicBezTo>
                  <a:pt x="56215" y="117"/>
                  <a:pt x="33217" y="1"/>
                  <a:pt x="103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46"/>
          <p:cNvSpPr txBox="1"/>
          <p:nvPr>
            <p:ph idx="1" type="subTitle"/>
          </p:nvPr>
        </p:nvSpPr>
        <p:spPr>
          <a:xfrm flipH="1">
            <a:off x="717625" y="1083175"/>
            <a:ext cx="7874400" cy="4060200"/>
          </a:xfrm>
          <a:prstGeom prst="rect">
            <a:avLst/>
          </a:prstGeom>
          <a:noFill/>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200"/>
              <a:t>American Speech‑Language‑Hearing Association. (2018). Scope of practice in audiology [Scope of Practice]. Available from </a:t>
            </a:r>
            <a:r>
              <a:rPr lang="en" sz="1200" u="sng">
                <a:solidFill>
                  <a:schemeClr val="hlink"/>
                </a:solidFill>
                <a:hlinkClick r:id="rId3"/>
              </a:rPr>
              <a:t>www.asha.org/policy/</a:t>
            </a:r>
            <a:endParaRPr sz="1200"/>
          </a:p>
          <a:p>
            <a:pPr indent="0" lvl="0" marL="0" marR="0" rtl="0" algn="l">
              <a:lnSpc>
                <a:spcPct val="100000"/>
              </a:lnSpc>
              <a:spcBef>
                <a:spcPts val="0"/>
              </a:spcBef>
              <a:spcAft>
                <a:spcPts val="0"/>
              </a:spcAft>
              <a:buNone/>
            </a:pPr>
            <a:r>
              <a:t/>
            </a:r>
            <a:endParaRPr sz="1200"/>
          </a:p>
          <a:p>
            <a:pPr indent="0" lvl="0" marL="0" rtl="0" algn="l">
              <a:spcBef>
                <a:spcPts val="0"/>
              </a:spcBef>
              <a:spcAft>
                <a:spcPts val="0"/>
              </a:spcAft>
              <a:buNone/>
            </a:pPr>
            <a:r>
              <a:rPr lang="en" sz="1200"/>
              <a:t>American Speech‑Language‑Hearing Association. (2021a). Definition of communication and appropriate targets]. Available from </a:t>
            </a:r>
            <a:r>
              <a:rPr lang="en" sz="1200" u="sng">
                <a:solidFill>
                  <a:schemeClr val="accent1"/>
                </a:solidFill>
                <a:hlinkClick r:id="rId4">
                  <a:extLst>
                    <a:ext uri="{A12FA001-AC4F-418D-AE19-62706E023703}">
                      <ahyp:hlinkClr val="tx"/>
                    </a:ext>
                  </a:extLst>
                </a:hlinkClick>
              </a:rPr>
              <a:t>https://www.asha.org/njc/definition-of-communication-and-appropriate-targets/</a:t>
            </a:r>
            <a:endParaRPr sz="1200"/>
          </a:p>
          <a:p>
            <a:pPr indent="0" lvl="0" marL="0" rtl="0" algn="ctr">
              <a:spcBef>
                <a:spcPts val="0"/>
              </a:spcBef>
              <a:spcAft>
                <a:spcPts val="0"/>
              </a:spcAft>
              <a:buNone/>
            </a:pPr>
            <a:r>
              <a:t/>
            </a:r>
            <a:endParaRPr sz="1200"/>
          </a:p>
          <a:p>
            <a:pPr indent="0" lvl="0" marL="0" rtl="0" algn="l">
              <a:spcBef>
                <a:spcPts val="0"/>
              </a:spcBef>
              <a:spcAft>
                <a:spcPts val="0"/>
              </a:spcAft>
              <a:buNone/>
            </a:pPr>
            <a:r>
              <a:rPr lang="en" sz="1200"/>
              <a:t>American Speech‑Language‑Hearing Association. (2021b). Social communication.  Available from </a:t>
            </a:r>
            <a:r>
              <a:rPr lang="en" sz="1200" u="sng">
                <a:solidFill>
                  <a:schemeClr val="accent1"/>
                </a:solidFill>
                <a:hlinkClick r:id="rId5">
                  <a:extLst>
                    <a:ext uri="{A12FA001-AC4F-418D-AE19-62706E023703}">
                      <ahyp:hlinkClr val="tx"/>
                    </a:ext>
                  </a:extLst>
                </a:hlinkClick>
              </a:rPr>
              <a:t>https://www.asha.org/public/speech/development/social-communication/</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Jerger, J. (2019). Ten highlights from the history of audiology.  Available from: </a:t>
            </a:r>
            <a:r>
              <a:rPr lang="en" sz="1200" u="sng">
                <a:solidFill>
                  <a:schemeClr val="accent1"/>
                </a:solidFill>
                <a:hlinkClick r:id="rId6">
                  <a:extLst>
                    <a:ext uri="{A12FA001-AC4F-418D-AE19-62706E023703}">
                      <ahyp:hlinkClr val="tx"/>
                    </a:ext>
                  </a:extLst>
                </a:hlinkClick>
              </a:rPr>
              <a:t>https://www.hearingreview.com/practice-building/practice-management/continuing-education/ten-highlights-history-audiology#:~:text=The%20modern%20era%20of%20audiology,the%20family%20of%20healthcare%20professions</a:t>
            </a:r>
            <a:r>
              <a:rPr lang="en" sz="1200">
                <a:solidFill>
                  <a:srgbClr val="000000"/>
                </a:solidFill>
              </a:rPr>
              <a:t>.</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Levine Hearing. (2021). Starkey Livio Edge AI Features. YouTube.  Retrieved August 11, 2021 from </a:t>
            </a:r>
            <a:r>
              <a:rPr lang="en" sz="1200" u="sng">
                <a:solidFill>
                  <a:schemeClr val="hlink"/>
                </a:solidFill>
                <a:hlinkClick r:id="rId7"/>
              </a:rPr>
              <a:t>https://www.youtube.com/watch?v=75jRm-phPoY&amp;t=1s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Montana State Fund. (2018). Ear protection. YouTube.  Retrieved August 11, 2021 from </a:t>
            </a:r>
            <a:r>
              <a:rPr lang="en" sz="1200" u="sng">
                <a:solidFill>
                  <a:schemeClr val="hlink"/>
                </a:solidFill>
                <a:hlinkClick r:id="rId8"/>
              </a:rPr>
              <a:t>https://www.youtube.com/watch?v=GrC5-s4CI64</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p:txBody>
      </p:sp>
      <p:sp>
        <p:nvSpPr>
          <p:cNvPr id="410" name="Google Shape;410;p46"/>
          <p:cNvSpPr txBox="1"/>
          <p:nvPr>
            <p:ph type="title"/>
          </p:nvPr>
        </p:nvSpPr>
        <p:spPr>
          <a:xfrm>
            <a:off x="3053403" y="265706"/>
            <a:ext cx="3037200" cy="528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References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414" name="Shape 414"/>
        <p:cNvGrpSpPr/>
        <p:nvPr/>
      </p:nvGrpSpPr>
      <p:grpSpPr>
        <a:xfrm>
          <a:off x="0" y="0"/>
          <a:ext cx="0" cy="0"/>
          <a:chOff x="0" y="0"/>
          <a:chExt cx="0" cy="0"/>
        </a:xfrm>
      </p:grpSpPr>
      <p:pic>
        <p:nvPicPr>
          <p:cNvPr id="415" name="Google Shape;415;p47">
            <a:hlinkClick r:id="rId3"/>
          </p:cNvPr>
          <p:cNvPicPr preferRelativeResize="0"/>
          <p:nvPr/>
        </p:nvPicPr>
        <p:blipFill>
          <a:blip r:embed="rId4">
            <a:alphaModFix/>
          </a:blip>
          <a:stretch>
            <a:fillRect/>
          </a:stretch>
        </p:blipFill>
        <p:spPr>
          <a:xfrm>
            <a:off x="3451063" y="2123075"/>
            <a:ext cx="2241874" cy="897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8"/>
          <p:cNvPicPr preferRelativeResize="0"/>
          <p:nvPr/>
        </p:nvPicPr>
        <p:blipFill>
          <a:blip r:embed="rId3">
            <a:alphaModFix/>
          </a:blip>
          <a:stretch>
            <a:fillRect/>
          </a:stretch>
        </p:blipFill>
        <p:spPr>
          <a:xfrm>
            <a:off x="527775" y="265575"/>
            <a:ext cx="8088449" cy="2658050"/>
          </a:xfrm>
          <a:prstGeom prst="rect">
            <a:avLst/>
          </a:prstGeom>
          <a:noFill/>
          <a:ln>
            <a:noFill/>
          </a:ln>
        </p:spPr>
      </p:pic>
      <p:sp>
        <p:nvSpPr>
          <p:cNvPr id="138" name="Google Shape;138;p28"/>
          <p:cNvSpPr txBox="1"/>
          <p:nvPr>
            <p:ph type="ctrTitle"/>
          </p:nvPr>
        </p:nvSpPr>
        <p:spPr>
          <a:xfrm>
            <a:off x="2040775" y="2670850"/>
            <a:ext cx="27222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300">
                <a:latin typeface="EB Garamond"/>
                <a:ea typeface="EB Garamond"/>
                <a:cs typeface="EB Garamond"/>
                <a:sym typeface="EB Garamond"/>
              </a:rPr>
              <a:t>Scope of Practice</a:t>
            </a:r>
            <a:endParaRPr sz="2300">
              <a:latin typeface="EB Garamond"/>
              <a:ea typeface="EB Garamond"/>
              <a:cs typeface="EB Garamond"/>
              <a:sym typeface="EB Garamond"/>
            </a:endParaRPr>
          </a:p>
        </p:txBody>
      </p:sp>
      <p:sp>
        <p:nvSpPr>
          <p:cNvPr id="139" name="Google Shape;139;p28"/>
          <p:cNvSpPr txBox="1"/>
          <p:nvPr>
            <p:ph idx="2" type="title"/>
          </p:nvPr>
        </p:nvSpPr>
        <p:spPr>
          <a:xfrm>
            <a:off x="833369" y="2433088"/>
            <a:ext cx="1123200" cy="90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01</a:t>
            </a:r>
            <a:endParaRPr/>
          </a:p>
        </p:txBody>
      </p:sp>
      <p:sp>
        <p:nvSpPr>
          <p:cNvPr id="140" name="Google Shape;140;p28"/>
          <p:cNvSpPr txBox="1"/>
          <p:nvPr>
            <p:ph idx="3" type="ctrTitle"/>
          </p:nvPr>
        </p:nvSpPr>
        <p:spPr>
          <a:xfrm>
            <a:off x="2038900" y="3475257"/>
            <a:ext cx="2722200" cy="900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300">
                <a:latin typeface="EB Garamond"/>
                <a:ea typeface="EB Garamond"/>
                <a:cs typeface="EB Garamond"/>
                <a:sym typeface="EB Garamond"/>
              </a:rPr>
              <a:t>Audiology Settings</a:t>
            </a:r>
            <a:endParaRPr sz="2300">
              <a:latin typeface="EB Garamond"/>
              <a:ea typeface="EB Garamond"/>
              <a:cs typeface="EB Garamond"/>
              <a:sym typeface="EB Garamond"/>
            </a:endParaRPr>
          </a:p>
        </p:txBody>
      </p:sp>
      <p:sp>
        <p:nvSpPr>
          <p:cNvPr id="141" name="Google Shape;141;p28"/>
          <p:cNvSpPr txBox="1"/>
          <p:nvPr>
            <p:ph idx="4" type="title"/>
          </p:nvPr>
        </p:nvSpPr>
        <p:spPr>
          <a:xfrm>
            <a:off x="860394" y="3475257"/>
            <a:ext cx="1123200" cy="90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02</a:t>
            </a:r>
            <a:endParaRPr/>
          </a:p>
        </p:txBody>
      </p:sp>
      <p:sp>
        <p:nvSpPr>
          <p:cNvPr id="142" name="Google Shape;142;p28"/>
          <p:cNvSpPr txBox="1"/>
          <p:nvPr>
            <p:ph idx="5" type="ctrTitle"/>
          </p:nvPr>
        </p:nvSpPr>
        <p:spPr>
          <a:xfrm>
            <a:off x="5953764" y="2677079"/>
            <a:ext cx="28641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300">
                <a:latin typeface="EB Garamond"/>
                <a:ea typeface="EB Garamond"/>
                <a:cs typeface="EB Garamond"/>
                <a:sym typeface="EB Garamond"/>
              </a:rPr>
              <a:t>Patient Populations</a:t>
            </a:r>
            <a:endParaRPr sz="1800">
              <a:latin typeface="EB Garamond"/>
              <a:ea typeface="EB Garamond"/>
              <a:cs typeface="EB Garamond"/>
              <a:sym typeface="EB Garamond"/>
            </a:endParaRPr>
          </a:p>
        </p:txBody>
      </p:sp>
      <p:sp>
        <p:nvSpPr>
          <p:cNvPr id="143" name="Google Shape;143;p28"/>
          <p:cNvSpPr txBox="1"/>
          <p:nvPr>
            <p:ph idx="6" type="title"/>
          </p:nvPr>
        </p:nvSpPr>
        <p:spPr>
          <a:xfrm>
            <a:off x="4734144" y="2439329"/>
            <a:ext cx="1123200" cy="90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03</a:t>
            </a:r>
            <a:endParaRPr/>
          </a:p>
        </p:txBody>
      </p:sp>
      <p:sp>
        <p:nvSpPr>
          <p:cNvPr id="144" name="Google Shape;144;p28"/>
          <p:cNvSpPr txBox="1"/>
          <p:nvPr>
            <p:ph idx="7" type="ctrTitle"/>
          </p:nvPr>
        </p:nvSpPr>
        <p:spPr>
          <a:xfrm>
            <a:off x="5953234" y="3485910"/>
            <a:ext cx="2466000" cy="900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300">
                <a:latin typeface="EB Garamond"/>
                <a:ea typeface="EB Garamond"/>
                <a:cs typeface="EB Garamond"/>
                <a:sym typeface="EB Garamond"/>
              </a:rPr>
              <a:t>Important things to know for this course</a:t>
            </a:r>
            <a:endParaRPr sz="2300">
              <a:latin typeface="EB Garamond"/>
              <a:ea typeface="EB Garamond"/>
              <a:cs typeface="EB Garamond"/>
              <a:sym typeface="EB Garamond"/>
            </a:endParaRPr>
          </a:p>
        </p:txBody>
      </p:sp>
      <p:sp>
        <p:nvSpPr>
          <p:cNvPr id="145" name="Google Shape;145;p28"/>
          <p:cNvSpPr txBox="1"/>
          <p:nvPr>
            <p:ph idx="8" type="title"/>
          </p:nvPr>
        </p:nvSpPr>
        <p:spPr>
          <a:xfrm>
            <a:off x="4752253" y="3444056"/>
            <a:ext cx="1123200" cy="900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04</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9"/>
          <p:cNvSpPr txBox="1"/>
          <p:nvPr>
            <p:ph idx="1" type="subTitle"/>
          </p:nvPr>
        </p:nvSpPr>
        <p:spPr>
          <a:xfrm flipH="1">
            <a:off x="305725" y="1529400"/>
            <a:ext cx="4399200" cy="2084700"/>
          </a:xfrm>
          <a:prstGeom prst="rect">
            <a:avLst/>
          </a:prstGeom>
        </p:spPr>
        <p:txBody>
          <a:bodyPr anchorCtr="0" anchor="t" bIns="91425" lIns="91425" spcFirstLastPara="1" rIns="91425" wrap="square" tIns="91425">
            <a:noAutofit/>
          </a:bodyPr>
          <a:lstStyle/>
          <a:p>
            <a:pPr indent="-304800" lvl="1" marL="914400" rtl="0" algn="l">
              <a:lnSpc>
                <a:spcPct val="115000"/>
              </a:lnSpc>
              <a:spcBef>
                <a:spcPts val="1200"/>
              </a:spcBef>
              <a:spcAft>
                <a:spcPts val="0"/>
              </a:spcAft>
              <a:buClr>
                <a:schemeClr val="dk1"/>
              </a:buClr>
              <a:buSzPts val="1200"/>
              <a:buFont typeface="Livvic"/>
              <a:buChar char="●"/>
            </a:pPr>
            <a:r>
              <a:rPr lang="en" sz="1200"/>
              <a:t>The discipline involved in the prevention, identification and evaluation of hearing disorders, the selection and evaluation of hearing aids, and the habilitation/rehabilitation of individuals with hearing loss and balance disorders</a:t>
            </a:r>
            <a:endParaRPr sz="1200"/>
          </a:p>
          <a:p>
            <a:pPr indent="-304800" lvl="2" marL="1371600" rtl="0" algn="l">
              <a:lnSpc>
                <a:spcPct val="115000"/>
              </a:lnSpc>
              <a:spcBef>
                <a:spcPts val="0"/>
              </a:spcBef>
              <a:spcAft>
                <a:spcPts val="0"/>
              </a:spcAft>
              <a:buClr>
                <a:schemeClr val="dk1"/>
              </a:buClr>
              <a:buSzPts val="1200"/>
              <a:buFont typeface="Livvic"/>
              <a:buChar char="●"/>
            </a:pPr>
            <a:r>
              <a:rPr lang="en" sz="1200"/>
              <a:t>Rehabilitation</a:t>
            </a:r>
            <a:endParaRPr sz="1200"/>
          </a:p>
          <a:p>
            <a:pPr indent="-304800" lvl="3" marL="1828800" rtl="0" algn="l">
              <a:lnSpc>
                <a:spcPct val="115000"/>
              </a:lnSpc>
              <a:spcBef>
                <a:spcPts val="0"/>
              </a:spcBef>
              <a:spcAft>
                <a:spcPts val="0"/>
              </a:spcAft>
              <a:buClr>
                <a:schemeClr val="dk1"/>
              </a:buClr>
              <a:buSzPts val="1200"/>
              <a:buFont typeface="Livvic"/>
              <a:buChar char="■"/>
            </a:pPr>
            <a:r>
              <a:rPr lang="en" sz="1200"/>
              <a:t>To improve a skill you have lost</a:t>
            </a:r>
            <a:endParaRPr sz="1200"/>
          </a:p>
          <a:p>
            <a:pPr indent="-304800" lvl="2" marL="1371600" rtl="0" algn="l">
              <a:lnSpc>
                <a:spcPct val="115000"/>
              </a:lnSpc>
              <a:spcBef>
                <a:spcPts val="0"/>
              </a:spcBef>
              <a:spcAft>
                <a:spcPts val="0"/>
              </a:spcAft>
              <a:buClr>
                <a:schemeClr val="dk1"/>
              </a:buClr>
              <a:buSzPts val="1200"/>
              <a:buFont typeface="Livvic"/>
              <a:buChar char="●"/>
            </a:pPr>
            <a:r>
              <a:rPr lang="en" sz="1200"/>
              <a:t>Habilitation</a:t>
            </a:r>
            <a:endParaRPr sz="1200"/>
          </a:p>
          <a:p>
            <a:pPr indent="-304800" lvl="3" marL="1828800" rtl="0" algn="l">
              <a:lnSpc>
                <a:spcPct val="115000"/>
              </a:lnSpc>
              <a:spcBef>
                <a:spcPts val="0"/>
              </a:spcBef>
              <a:spcAft>
                <a:spcPts val="0"/>
              </a:spcAft>
              <a:buClr>
                <a:schemeClr val="dk1"/>
              </a:buClr>
              <a:buSzPts val="1200"/>
              <a:buFont typeface="Livvic"/>
              <a:buChar char="■"/>
            </a:pPr>
            <a:r>
              <a:rPr lang="en" sz="1200"/>
              <a:t>Gaining a skill or function that you have never had</a:t>
            </a:r>
            <a:endParaRPr sz="1200"/>
          </a:p>
          <a:p>
            <a:pPr indent="0" lvl="0" marL="0" rtl="0" algn="ctr">
              <a:spcBef>
                <a:spcPts val="1200"/>
              </a:spcBef>
              <a:spcAft>
                <a:spcPts val="0"/>
              </a:spcAft>
              <a:buNone/>
            </a:pPr>
            <a:r>
              <a:t/>
            </a:r>
            <a:endParaRPr/>
          </a:p>
        </p:txBody>
      </p:sp>
      <p:sp>
        <p:nvSpPr>
          <p:cNvPr id="151" name="Google Shape;151;p29"/>
          <p:cNvSpPr txBox="1"/>
          <p:nvPr>
            <p:ph type="title"/>
          </p:nvPr>
        </p:nvSpPr>
        <p:spPr>
          <a:xfrm>
            <a:off x="1114328" y="1097681"/>
            <a:ext cx="3037200" cy="528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AUDIOLOGY</a:t>
            </a:r>
            <a:endParaRPr/>
          </a:p>
        </p:txBody>
      </p:sp>
      <p:pic>
        <p:nvPicPr>
          <p:cNvPr id="152" name="Google Shape;152;p29"/>
          <p:cNvPicPr preferRelativeResize="0"/>
          <p:nvPr/>
        </p:nvPicPr>
        <p:blipFill>
          <a:blip r:embed="rId3">
            <a:alphaModFix amt="96000"/>
          </a:blip>
          <a:stretch>
            <a:fillRect/>
          </a:stretch>
        </p:blipFill>
        <p:spPr>
          <a:xfrm>
            <a:off x="5003075" y="433150"/>
            <a:ext cx="3390725" cy="4277203"/>
          </a:xfrm>
          <a:prstGeom prst="rect">
            <a:avLst/>
          </a:prstGeom>
          <a:noFill/>
          <a:ln>
            <a:noFill/>
          </a:ln>
        </p:spPr>
      </p:pic>
      <p:sp>
        <p:nvSpPr>
          <p:cNvPr id="153" name="Google Shape;153;p29"/>
          <p:cNvSpPr txBox="1"/>
          <p:nvPr/>
        </p:nvSpPr>
        <p:spPr>
          <a:xfrm>
            <a:off x="7739925" y="4638500"/>
            <a:ext cx="127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ivvic Light"/>
                <a:ea typeface="Livvic Light"/>
                <a:cs typeface="Livvic Light"/>
                <a:sym typeface="Livvic Light"/>
              </a:rPr>
              <a:t>(ASHA, 2018)</a:t>
            </a:r>
            <a:endParaRPr>
              <a:latin typeface="Livvic Light"/>
              <a:ea typeface="Livvic Light"/>
              <a:cs typeface="Livvic Light"/>
              <a:sym typeface="Livvic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30"/>
          <p:cNvSpPr txBox="1"/>
          <p:nvPr>
            <p:ph type="title"/>
          </p:nvPr>
        </p:nvSpPr>
        <p:spPr>
          <a:xfrm>
            <a:off x="917050" y="186050"/>
            <a:ext cx="7735200" cy="1251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Speech + Audiology</a:t>
            </a:r>
            <a:endParaRPr/>
          </a:p>
        </p:txBody>
      </p:sp>
      <p:sp>
        <p:nvSpPr>
          <p:cNvPr id="159" name="Google Shape;159;p30"/>
          <p:cNvSpPr txBox="1"/>
          <p:nvPr/>
        </p:nvSpPr>
        <p:spPr>
          <a:xfrm>
            <a:off x="1662175" y="1143000"/>
            <a:ext cx="59649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chemeClr val="dk1"/>
                </a:solidFill>
                <a:latin typeface="Livvic Light"/>
                <a:ea typeface="Livvic Light"/>
                <a:cs typeface="Livvic Light"/>
                <a:sym typeface="Livvic Light"/>
              </a:rPr>
              <a:t>HOW DO WE COMMUNICATE? </a:t>
            </a:r>
            <a:r>
              <a:rPr lang="en" sz="900">
                <a:solidFill>
                  <a:schemeClr val="dk1"/>
                </a:solidFill>
                <a:latin typeface="Livvic Light"/>
                <a:ea typeface="Livvic Light"/>
                <a:cs typeface="Livvic Light"/>
                <a:sym typeface="Livvic Light"/>
              </a:rPr>
              <a:t>(ASHA, 2021a and b)</a:t>
            </a:r>
            <a:endParaRPr sz="900">
              <a:solidFill>
                <a:schemeClr val="dk1"/>
              </a:solidFill>
              <a:latin typeface="Livvic Light"/>
              <a:ea typeface="Livvic Light"/>
              <a:cs typeface="Livvic Light"/>
              <a:sym typeface="Livvic Light"/>
            </a:endParaRPr>
          </a:p>
        </p:txBody>
      </p:sp>
      <p:sp>
        <p:nvSpPr>
          <p:cNvPr id="160" name="Google Shape;160;p30"/>
          <p:cNvSpPr txBox="1"/>
          <p:nvPr/>
        </p:nvSpPr>
        <p:spPr>
          <a:xfrm>
            <a:off x="385425" y="1661325"/>
            <a:ext cx="8386500" cy="36018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SzPts val="1300"/>
              <a:buFont typeface="Livvic Light"/>
              <a:buChar char="●"/>
            </a:pPr>
            <a:r>
              <a:rPr lang="en" sz="1300">
                <a:latin typeface="Livvic Light"/>
                <a:ea typeface="Livvic Light"/>
                <a:cs typeface="Livvic Light"/>
                <a:sym typeface="Livvic Light"/>
              </a:rPr>
              <a:t>Language is acquired naturally through repeated exposure to language early in life</a:t>
            </a:r>
            <a:endParaRPr sz="1300">
              <a:latin typeface="Livvic Light"/>
              <a:ea typeface="Livvic Light"/>
              <a:cs typeface="Livvic Light"/>
              <a:sym typeface="Livvic Light"/>
            </a:endParaRPr>
          </a:p>
          <a:p>
            <a:pPr indent="-311150" lvl="0" marL="457200" rtl="0" algn="l">
              <a:spcBef>
                <a:spcPts val="0"/>
              </a:spcBef>
              <a:spcAft>
                <a:spcPts val="0"/>
              </a:spcAft>
              <a:buSzPts val="1300"/>
              <a:buFont typeface="Livvic Light"/>
              <a:buChar char="●"/>
            </a:pPr>
            <a:r>
              <a:rPr lang="en" sz="1300">
                <a:latin typeface="Livvic Light"/>
                <a:ea typeface="Livvic Light"/>
                <a:cs typeface="Livvic Light"/>
                <a:sym typeface="Livvic Light"/>
              </a:rPr>
              <a:t>Through frequent exposures, a child learns the </a:t>
            </a:r>
            <a:r>
              <a:rPr i="1" lang="en" sz="1300">
                <a:latin typeface="Livvic Light"/>
                <a:ea typeface="Livvic Light"/>
                <a:cs typeface="Livvic Light"/>
                <a:sym typeface="Livvic Light"/>
              </a:rPr>
              <a:t>pragmatics, </a:t>
            </a:r>
            <a:r>
              <a:rPr lang="en" sz="1300">
                <a:latin typeface="Livvic Light"/>
                <a:ea typeface="Livvic Light"/>
                <a:cs typeface="Livvic Light"/>
                <a:sym typeface="Livvic Light"/>
              </a:rPr>
              <a:t>or the </a:t>
            </a:r>
            <a:r>
              <a:rPr lang="en" sz="1300">
                <a:latin typeface="Livvic Light"/>
                <a:ea typeface="Livvic Light"/>
                <a:cs typeface="Livvic Light"/>
                <a:sym typeface="Livvic Light"/>
              </a:rPr>
              <a:t>rules of the language that govern the order of such sound sequences in meaningful phrases or sentences (</a:t>
            </a:r>
            <a:r>
              <a:rPr i="1" lang="en" sz="1300">
                <a:latin typeface="Livvic Light"/>
                <a:ea typeface="Livvic Light"/>
                <a:cs typeface="Livvic Light"/>
                <a:sym typeface="Livvic Light"/>
              </a:rPr>
              <a:t>syntax</a:t>
            </a:r>
            <a:r>
              <a:rPr lang="en" sz="1300">
                <a:latin typeface="Livvic Light"/>
                <a:ea typeface="Livvic Light"/>
                <a:cs typeface="Livvic Light"/>
                <a:sym typeface="Livvic Light"/>
              </a:rPr>
              <a:t>)</a:t>
            </a:r>
            <a:endParaRPr sz="1300">
              <a:latin typeface="Livvic Light"/>
              <a:ea typeface="Livvic Light"/>
              <a:cs typeface="Livvic Light"/>
              <a:sym typeface="Livvic Light"/>
            </a:endParaRPr>
          </a:p>
          <a:p>
            <a:pPr indent="-311150" lvl="1" marL="914400" rtl="0" algn="l">
              <a:spcBef>
                <a:spcPts val="0"/>
              </a:spcBef>
              <a:spcAft>
                <a:spcPts val="0"/>
              </a:spcAft>
              <a:buSzPts val="1300"/>
              <a:buFont typeface="Livvic Light"/>
              <a:buChar char="○"/>
            </a:pPr>
            <a:r>
              <a:rPr lang="en" sz="1300">
                <a:latin typeface="Livvic Light"/>
                <a:ea typeface="Livvic Light"/>
                <a:cs typeface="Livvic Light"/>
                <a:sym typeface="Livvic Light"/>
              </a:rPr>
              <a:t>Communication is an </a:t>
            </a:r>
            <a:r>
              <a:rPr b="1" lang="en" sz="1300">
                <a:latin typeface="Livvic"/>
                <a:ea typeface="Livvic"/>
                <a:cs typeface="Livvic"/>
                <a:sym typeface="Livvic"/>
              </a:rPr>
              <a:t>active process</a:t>
            </a:r>
            <a:r>
              <a:rPr lang="en" sz="1300">
                <a:latin typeface="Livvic Light"/>
                <a:ea typeface="Livvic Light"/>
                <a:cs typeface="Livvic Light"/>
                <a:sym typeface="Livvic Light"/>
              </a:rPr>
              <a:t> where information and ideas are shared amongst 2 or more people</a:t>
            </a:r>
            <a:endParaRPr sz="1300">
              <a:latin typeface="Livvic Light"/>
              <a:ea typeface="Livvic Light"/>
              <a:cs typeface="Livvic Light"/>
              <a:sym typeface="Livvic Light"/>
            </a:endParaRPr>
          </a:p>
          <a:p>
            <a:pPr indent="-311150" lvl="2" marL="1371600" rtl="0" algn="l">
              <a:spcBef>
                <a:spcPts val="0"/>
              </a:spcBef>
              <a:spcAft>
                <a:spcPts val="0"/>
              </a:spcAft>
              <a:buSzPts val="1300"/>
              <a:buFont typeface="Livvic Light"/>
              <a:buChar char="■"/>
            </a:pPr>
            <a:r>
              <a:rPr lang="en" sz="1300">
                <a:latin typeface="Livvic Light"/>
                <a:ea typeface="Livvic Light"/>
                <a:cs typeface="Livvic Light"/>
                <a:sym typeface="Livvic Light"/>
              </a:rPr>
              <a:t>It requires both expression and reception</a:t>
            </a:r>
            <a:endParaRPr sz="1300">
              <a:latin typeface="Livvic Light"/>
              <a:ea typeface="Livvic Light"/>
              <a:cs typeface="Livvic Light"/>
              <a:sym typeface="Livvic Light"/>
            </a:endParaRPr>
          </a:p>
          <a:p>
            <a:pPr indent="-311150" lvl="3" marL="1828800" rtl="0" algn="l">
              <a:spcBef>
                <a:spcPts val="0"/>
              </a:spcBef>
              <a:spcAft>
                <a:spcPts val="0"/>
              </a:spcAft>
              <a:buSzPts val="1300"/>
              <a:buFont typeface="Livvic Light"/>
              <a:buChar char="●"/>
            </a:pPr>
            <a:r>
              <a:rPr lang="en" sz="1300">
                <a:latin typeface="Livvic Light"/>
                <a:ea typeface="Livvic Light"/>
                <a:cs typeface="Livvic Light"/>
                <a:sym typeface="Livvic Light"/>
              </a:rPr>
              <a:t>A problem on the expressive or receptive end of communication will cause a break in the chain</a:t>
            </a:r>
            <a:endParaRPr sz="1300">
              <a:latin typeface="Livvic Light"/>
              <a:ea typeface="Livvic Light"/>
              <a:cs typeface="Livvic Light"/>
              <a:sym typeface="Livvic Light"/>
            </a:endParaRPr>
          </a:p>
          <a:p>
            <a:pPr indent="-311150" lvl="1" marL="914400" rtl="0" algn="l">
              <a:spcBef>
                <a:spcPts val="0"/>
              </a:spcBef>
              <a:spcAft>
                <a:spcPts val="0"/>
              </a:spcAft>
              <a:buSzPts val="1300"/>
              <a:buFont typeface="Livvic Light"/>
              <a:buChar char="○"/>
            </a:pPr>
            <a:r>
              <a:rPr lang="en" sz="1300">
                <a:latin typeface="Livvic Light"/>
                <a:ea typeface="Livvic Light"/>
                <a:cs typeface="Livvic Light"/>
                <a:sym typeface="Livvic Light"/>
              </a:rPr>
              <a:t>Some of the rules we follow:</a:t>
            </a:r>
            <a:endParaRPr sz="1300">
              <a:latin typeface="Livvic Light"/>
              <a:ea typeface="Livvic Light"/>
              <a:cs typeface="Livvic Light"/>
              <a:sym typeface="Livvic Light"/>
            </a:endParaRPr>
          </a:p>
          <a:p>
            <a:pPr indent="-311150" lvl="2" marL="1371600" marR="0" rtl="0" algn="l">
              <a:lnSpc>
                <a:spcPct val="100000"/>
              </a:lnSpc>
              <a:spcBef>
                <a:spcPts val="0"/>
              </a:spcBef>
              <a:spcAft>
                <a:spcPts val="0"/>
              </a:spcAft>
              <a:buSzPts val="1300"/>
              <a:buFont typeface="Livvic Light"/>
              <a:buChar char="■"/>
            </a:pPr>
            <a:r>
              <a:rPr lang="en" sz="1300">
                <a:latin typeface="Livvic Light"/>
                <a:ea typeface="Livvic Light"/>
                <a:cs typeface="Livvic Light"/>
                <a:sym typeface="Livvic Light"/>
              </a:rPr>
              <a:t>Taking turns when you talk.</a:t>
            </a:r>
            <a:endParaRPr sz="1300">
              <a:latin typeface="Livvic Light"/>
              <a:ea typeface="Livvic Light"/>
              <a:cs typeface="Livvic Light"/>
              <a:sym typeface="Livvic Light"/>
            </a:endParaRPr>
          </a:p>
          <a:p>
            <a:pPr indent="-311150" lvl="2" marL="1371600" marR="0" rtl="0" algn="l">
              <a:lnSpc>
                <a:spcPct val="100000"/>
              </a:lnSpc>
              <a:spcBef>
                <a:spcPts val="0"/>
              </a:spcBef>
              <a:spcAft>
                <a:spcPts val="0"/>
              </a:spcAft>
              <a:buSzPts val="1300"/>
              <a:buFont typeface="Livvic Light"/>
              <a:buChar char="■"/>
            </a:pPr>
            <a:r>
              <a:rPr lang="en" sz="1300">
                <a:latin typeface="Livvic Light"/>
                <a:ea typeface="Livvic Light"/>
                <a:cs typeface="Livvic Light"/>
                <a:sym typeface="Livvic Light"/>
              </a:rPr>
              <a:t>Letting others know the topic when you start talking.</a:t>
            </a:r>
            <a:endParaRPr sz="1300">
              <a:latin typeface="Livvic Light"/>
              <a:ea typeface="Livvic Light"/>
              <a:cs typeface="Livvic Light"/>
              <a:sym typeface="Livvic Light"/>
            </a:endParaRPr>
          </a:p>
          <a:p>
            <a:pPr indent="-311150" lvl="2" marL="1371600" marR="0" rtl="0" algn="l">
              <a:lnSpc>
                <a:spcPct val="100000"/>
              </a:lnSpc>
              <a:spcBef>
                <a:spcPts val="0"/>
              </a:spcBef>
              <a:spcAft>
                <a:spcPts val="0"/>
              </a:spcAft>
              <a:buSzPts val="1300"/>
              <a:buFont typeface="Livvic Light"/>
              <a:buChar char="■"/>
            </a:pPr>
            <a:r>
              <a:rPr lang="en" sz="1300">
                <a:latin typeface="Livvic Light"/>
                <a:ea typeface="Livvic Light"/>
                <a:cs typeface="Livvic Light"/>
                <a:sym typeface="Livvic Light"/>
              </a:rPr>
              <a:t>Staying on topic.</a:t>
            </a:r>
            <a:endParaRPr sz="1300">
              <a:latin typeface="Livvic Light"/>
              <a:ea typeface="Livvic Light"/>
              <a:cs typeface="Livvic Light"/>
              <a:sym typeface="Livvic Light"/>
            </a:endParaRPr>
          </a:p>
          <a:p>
            <a:pPr indent="-311150" lvl="2" marL="1371600" marR="0" rtl="0" algn="l">
              <a:lnSpc>
                <a:spcPct val="100000"/>
              </a:lnSpc>
              <a:spcBef>
                <a:spcPts val="0"/>
              </a:spcBef>
              <a:spcAft>
                <a:spcPts val="0"/>
              </a:spcAft>
              <a:buSzPts val="1300"/>
              <a:buFont typeface="Livvic Light"/>
              <a:buChar char="■"/>
            </a:pPr>
            <a:r>
              <a:rPr lang="en" sz="1300">
                <a:latin typeface="Livvic Light"/>
                <a:ea typeface="Livvic Light"/>
                <a:cs typeface="Livvic Light"/>
                <a:sym typeface="Livvic Light"/>
              </a:rPr>
              <a:t>Trying another way of saying what you mean when someone did not understand you.</a:t>
            </a:r>
            <a:endParaRPr sz="1300">
              <a:latin typeface="Livvic Light"/>
              <a:ea typeface="Livvic Light"/>
              <a:cs typeface="Livvic Light"/>
              <a:sym typeface="Livvic Light"/>
            </a:endParaRPr>
          </a:p>
          <a:p>
            <a:pPr indent="-311150" lvl="2" marL="1371600" marR="0" rtl="0" algn="l">
              <a:lnSpc>
                <a:spcPct val="100000"/>
              </a:lnSpc>
              <a:spcBef>
                <a:spcPts val="0"/>
              </a:spcBef>
              <a:spcAft>
                <a:spcPts val="0"/>
              </a:spcAft>
              <a:buSzPts val="1300"/>
              <a:buFont typeface="Livvic Light"/>
              <a:buChar char="■"/>
            </a:pPr>
            <a:r>
              <a:rPr lang="en" sz="1300">
                <a:latin typeface="Livvic Light"/>
                <a:ea typeface="Livvic Light"/>
                <a:cs typeface="Livvic Light"/>
                <a:sym typeface="Livvic Light"/>
              </a:rPr>
              <a:t>Using gestures and body language, like pointing or shrugging.</a:t>
            </a:r>
            <a:endParaRPr sz="1300">
              <a:latin typeface="Livvic Light"/>
              <a:ea typeface="Livvic Light"/>
              <a:cs typeface="Livvic Light"/>
              <a:sym typeface="Livvic Light"/>
            </a:endParaRPr>
          </a:p>
          <a:p>
            <a:pPr indent="-311150" lvl="2" marL="1371600" marR="0" rtl="0" algn="l">
              <a:lnSpc>
                <a:spcPct val="100000"/>
              </a:lnSpc>
              <a:spcBef>
                <a:spcPts val="0"/>
              </a:spcBef>
              <a:spcAft>
                <a:spcPts val="0"/>
              </a:spcAft>
              <a:buSzPts val="1300"/>
              <a:buFont typeface="Livvic Light"/>
              <a:buChar char="■"/>
            </a:pPr>
            <a:r>
              <a:rPr lang="en" sz="1300">
                <a:latin typeface="Livvic Light"/>
                <a:ea typeface="Livvic Light"/>
                <a:cs typeface="Livvic Light"/>
                <a:sym typeface="Livvic Light"/>
              </a:rPr>
              <a:t>Knowing how close to stand to someone when talking.</a:t>
            </a:r>
            <a:endParaRPr sz="1300">
              <a:latin typeface="Livvic Light"/>
              <a:ea typeface="Livvic Light"/>
              <a:cs typeface="Livvic Light"/>
              <a:sym typeface="Livvic Light"/>
            </a:endParaRPr>
          </a:p>
          <a:p>
            <a:pPr indent="-311150" lvl="2" marL="1371600" marR="0" rtl="0" algn="l">
              <a:lnSpc>
                <a:spcPct val="100000"/>
              </a:lnSpc>
              <a:spcBef>
                <a:spcPts val="0"/>
              </a:spcBef>
              <a:spcAft>
                <a:spcPts val="0"/>
              </a:spcAft>
              <a:buSzPts val="1300"/>
              <a:buFont typeface="Livvic Light"/>
              <a:buChar char="■"/>
            </a:pPr>
            <a:r>
              <a:rPr lang="en" sz="1300">
                <a:latin typeface="Livvic Light"/>
                <a:ea typeface="Livvic Light"/>
                <a:cs typeface="Livvic Light"/>
                <a:sym typeface="Livvic Light"/>
              </a:rPr>
              <a:t>Using facial expressions and eye contact.</a:t>
            </a:r>
            <a:endParaRPr sz="1300">
              <a:latin typeface="Livvic Light"/>
              <a:ea typeface="Livvic Light"/>
              <a:cs typeface="Livvic Light"/>
              <a:sym typeface="Livvic Light"/>
            </a:endParaRPr>
          </a:p>
          <a:p>
            <a:pPr indent="0" lvl="0" marL="0" rtl="0" algn="l">
              <a:spcBef>
                <a:spcPts val="0"/>
              </a:spcBef>
              <a:spcAft>
                <a:spcPts val="0"/>
              </a:spcAft>
              <a:buNone/>
            </a:pPr>
            <a:r>
              <a:t/>
            </a:r>
            <a:endParaRPr>
              <a:latin typeface="Livvic Light"/>
              <a:ea typeface="Livvic Light"/>
              <a:cs typeface="Livvic Light"/>
              <a:sym typeface="Livvic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Breaks in Communication</a:t>
            </a:r>
            <a:endParaRPr/>
          </a:p>
        </p:txBody>
      </p:sp>
      <p:sp>
        <p:nvSpPr>
          <p:cNvPr id="166" name="Google Shape;166;p3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What can cause a break in communication?</a:t>
            </a:r>
            <a:endParaRPr/>
          </a:p>
        </p:txBody>
      </p:sp>
      <p:sp>
        <p:nvSpPr>
          <p:cNvPr id="167" name="Google Shape;167;p3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SzPts val="1800"/>
              <a:buChar char="●"/>
            </a:pPr>
            <a:r>
              <a:rPr lang="en"/>
              <a:t>Degraded signal - either the speaker or the environment have caused the signal to be </a:t>
            </a:r>
            <a:r>
              <a:rPr lang="en"/>
              <a:t>poor</a:t>
            </a:r>
            <a:endParaRPr/>
          </a:p>
          <a:p>
            <a:pPr indent="-342900" lvl="0" marL="457200" rtl="0" algn="l">
              <a:spcBef>
                <a:spcPts val="0"/>
              </a:spcBef>
              <a:spcAft>
                <a:spcPts val="0"/>
              </a:spcAft>
              <a:buSzPts val="1800"/>
              <a:buChar char="●"/>
            </a:pPr>
            <a:r>
              <a:rPr lang="en"/>
              <a:t>Hearing impairment will directly affect the quality of signal received by the listener</a:t>
            </a:r>
            <a:endParaRPr/>
          </a:p>
          <a:p>
            <a:pPr indent="-342900" lvl="0" marL="457200" rtl="0" algn="l">
              <a:spcBef>
                <a:spcPts val="0"/>
              </a:spcBef>
              <a:spcAft>
                <a:spcPts val="0"/>
              </a:spcAft>
              <a:buSzPts val="1800"/>
              <a:buChar char="●"/>
            </a:pPr>
            <a:r>
              <a:rPr lang="en"/>
              <a:t>Cognitive or linguistic deficits can either degrade the message sent or the message received</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32"/>
          <p:cNvPicPr preferRelativeResize="0"/>
          <p:nvPr/>
        </p:nvPicPr>
        <p:blipFill rotWithShape="1">
          <a:blip r:embed="rId3">
            <a:alphaModFix/>
          </a:blip>
          <a:srcRect b="6799" l="0" r="0" t="6807"/>
          <a:stretch/>
        </p:blipFill>
        <p:spPr>
          <a:xfrm>
            <a:off x="-2556075" y="1638024"/>
            <a:ext cx="7867426" cy="3823151"/>
          </a:xfrm>
          <a:prstGeom prst="rect">
            <a:avLst/>
          </a:prstGeom>
          <a:noFill/>
          <a:ln>
            <a:noFill/>
          </a:ln>
        </p:spPr>
      </p:pic>
      <p:sp>
        <p:nvSpPr>
          <p:cNvPr id="173" name="Google Shape;173;p32"/>
          <p:cNvSpPr txBox="1"/>
          <p:nvPr>
            <p:ph idx="3" type="title"/>
          </p:nvPr>
        </p:nvSpPr>
        <p:spPr>
          <a:xfrm>
            <a:off x="5846825" y="671175"/>
            <a:ext cx="1796100" cy="626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1943</a:t>
            </a:r>
            <a:endParaRPr/>
          </a:p>
        </p:txBody>
      </p:sp>
      <p:sp>
        <p:nvSpPr>
          <p:cNvPr id="174" name="Google Shape;174;p32"/>
          <p:cNvSpPr txBox="1"/>
          <p:nvPr>
            <p:ph idx="1" type="subTitle"/>
          </p:nvPr>
        </p:nvSpPr>
        <p:spPr>
          <a:xfrm>
            <a:off x="5846825" y="2552700"/>
            <a:ext cx="3128100" cy="62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t>Introduction of speech testing to evaluate efficacy of hearing aids on users</a:t>
            </a:r>
            <a:endParaRPr sz="1300"/>
          </a:p>
        </p:txBody>
      </p:sp>
      <p:sp>
        <p:nvSpPr>
          <p:cNvPr id="175" name="Google Shape;175;p32"/>
          <p:cNvSpPr txBox="1"/>
          <p:nvPr>
            <p:ph idx="2" type="subTitle"/>
          </p:nvPr>
        </p:nvSpPr>
        <p:spPr>
          <a:xfrm>
            <a:off x="5846825" y="1265500"/>
            <a:ext cx="3128100" cy="59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t>CC Bunch created the first audiometer, measuring air conduction thresholds for an ENT in Iowa</a:t>
            </a:r>
            <a:endParaRPr sz="1300"/>
          </a:p>
        </p:txBody>
      </p:sp>
      <p:sp>
        <p:nvSpPr>
          <p:cNvPr id="176" name="Google Shape;176;p32"/>
          <p:cNvSpPr txBox="1"/>
          <p:nvPr>
            <p:ph type="title"/>
          </p:nvPr>
        </p:nvSpPr>
        <p:spPr>
          <a:xfrm>
            <a:off x="5846825" y="1991154"/>
            <a:ext cx="1796100" cy="597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1946</a:t>
            </a:r>
            <a:endParaRPr/>
          </a:p>
        </p:txBody>
      </p:sp>
      <p:sp>
        <p:nvSpPr>
          <p:cNvPr id="177" name="Google Shape;177;p32"/>
          <p:cNvSpPr txBox="1"/>
          <p:nvPr>
            <p:ph idx="4" type="title"/>
          </p:nvPr>
        </p:nvSpPr>
        <p:spPr>
          <a:xfrm>
            <a:off x="5846825" y="3250647"/>
            <a:ext cx="1796100" cy="597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1964</a:t>
            </a:r>
            <a:endParaRPr/>
          </a:p>
        </p:txBody>
      </p:sp>
      <p:sp>
        <p:nvSpPr>
          <p:cNvPr id="178" name="Google Shape;178;p32"/>
          <p:cNvSpPr txBox="1"/>
          <p:nvPr>
            <p:ph idx="5" type="subTitle"/>
          </p:nvPr>
        </p:nvSpPr>
        <p:spPr>
          <a:xfrm>
            <a:off x="5846825" y="3826320"/>
            <a:ext cx="2466600" cy="59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Middle ear assessment using immittance is introduced!</a:t>
            </a:r>
            <a:endParaRPr/>
          </a:p>
        </p:txBody>
      </p:sp>
      <p:sp>
        <p:nvSpPr>
          <p:cNvPr id="179" name="Google Shape;179;p32"/>
          <p:cNvSpPr/>
          <p:nvPr/>
        </p:nvSpPr>
        <p:spPr>
          <a:xfrm>
            <a:off x="5784082" y="540300"/>
            <a:ext cx="2128" cy="3668125"/>
          </a:xfrm>
          <a:custGeom>
            <a:rect b="b" l="l" r="r" t="t"/>
            <a:pathLst>
              <a:path extrusionOk="0" h="48879" w="1">
                <a:moveTo>
                  <a:pt x="1" y="1"/>
                </a:moveTo>
                <a:lnTo>
                  <a:pt x="1" y="48879"/>
                </a:lnTo>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32"/>
          <p:cNvSpPr/>
          <p:nvPr/>
        </p:nvSpPr>
        <p:spPr>
          <a:xfrm>
            <a:off x="5311350" y="660175"/>
            <a:ext cx="68650" cy="3943269"/>
          </a:xfrm>
          <a:custGeom>
            <a:rect b="b" l="l" r="r" t="t"/>
            <a:pathLst>
              <a:path extrusionOk="0" h="48883" w="449">
                <a:moveTo>
                  <a:pt x="354" y="0"/>
                </a:moveTo>
                <a:cubicBezTo>
                  <a:pt x="317" y="0"/>
                  <a:pt x="276" y="714"/>
                  <a:pt x="239" y="1945"/>
                </a:cubicBezTo>
                <a:cubicBezTo>
                  <a:pt x="223" y="2565"/>
                  <a:pt x="202" y="3308"/>
                  <a:pt x="182" y="4157"/>
                </a:cubicBezTo>
                <a:cubicBezTo>
                  <a:pt x="177" y="4370"/>
                  <a:pt x="173" y="4592"/>
                  <a:pt x="169" y="4814"/>
                </a:cubicBezTo>
                <a:cubicBezTo>
                  <a:pt x="169" y="4924"/>
                  <a:pt x="165" y="5035"/>
                  <a:pt x="165" y="5150"/>
                </a:cubicBezTo>
                <a:cubicBezTo>
                  <a:pt x="161" y="5249"/>
                  <a:pt x="161" y="5351"/>
                  <a:pt x="157" y="5458"/>
                </a:cubicBezTo>
                <a:cubicBezTo>
                  <a:pt x="145" y="5880"/>
                  <a:pt x="124" y="6356"/>
                  <a:pt x="112" y="6902"/>
                </a:cubicBezTo>
                <a:cubicBezTo>
                  <a:pt x="104" y="7157"/>
                  <a:pt x="91" y="7575"/>
                  <a:pt x="95" y="8117"/>
                </a:cubicBezTo>
                <a:cubicBezTo>
                  <a:pt x="99" y="8642"/>
                  <a:pt x="116" y="9241"/>
                  <a:pt x="124" y="9840"/>
                </a:cubicBezTo>
                <a:cubicBezTo>
                  <a:pt x="132" y="10415"/>
                  <a:pt x="112" y="11096"/>
                  <a:pt x="87" y="11966"/>
                </a:cubicBezTo>
                <a:cubicBezTo>
                  <a:pt x="83" y="12183"/>
                  <a:pt x="75" y="12413"/>
                  <a:pt x="75" y="12655"/>
                </a:cubicBezTo>
                <a:cubicBezTo>
                  <a:pt x="71" y="12877"/>
                  <a:pt x="71" y="13106"/>
                  <a:pt x="71" y="13336"/>
                </a:cubicBezTo>
                <a:cubicBezTo>
                  <a:pt x="67" y="13792"/>
                  <a:pt x="67" y="14259"/>
                  <a:pt x="63" y="14748"/>
                </a:cubicBezTo>
                <a:cubicBezTo>
                  <a:pt x="58" y="14994"/>
                  <a:pt x="58" y="15244"/>
                  <a:pt x="58" y="15494"/>
                </a:cubicBezTo>
                <a:cubicBezTo>
                  <a:pt x="58" y="15769"/>
                  <a:pt x="58" y="16040"/>
                  <a:pt x="63" y="16303"/>
                </a:cubicBezTo>
                <a:cubicBezTo>
                  <a:pt x="71" y="16832"/>
                  <a:pt x="79" y="17345"/>
                  <a:pt x="79" y="17837"/>
                </a:cubicBezTo>
                <a:cubicBezTo>
                  <a:pt x="71" y="18900"/>
                  <a:pt x="67" y="20008"/>
                  <a:pt x="58" y="21141"/>
                </a:cubicBezTo>
                <a:cubicBezTo>
                  <a:pt x="50" y="21703"/>
                  <a:pt x="42" y="22285"/>
                  <a:pt x="38" y="22889"/>
                </a:cubicBezTo>
                <a:cubicBezTo>
                  <a:pt x="34" y="23475"/>
                  <a:pt x="34" y="24070"/>
                  <a:pt x="34" y="24669"/>
                </a:cubicBezTo>
                <a:cubicBezTo>
                  <a:pt x="34" y="25855"/>
                  <a:pt x="34" y="27053"/>
                  <a:pt x="34" y="28252"/>
                </a:cubicBezTo>
                <a:lnTo>
                  <a:pt x="34" y="30229"/>
                </a:lnTo>
                <a:cubicBezTo>
                  <a:pt x="34" y="30558"/>
                  <a:pt x="30" y="30878"/>
                  <a:pt x="34" y="31231"/>
                </a:cubicBezTo>
                <a:cubicBezTo>
                  <a:pt x="34" y="31571"/>
                  <a:pt x="42" y="31899"/>
                  <a:pt x="50" y="32219"/>
                </a:cubicBezTo>
                <a:cubicBezTo>
                  <a:pt x="54" y="32539"/>
                  <a:pt x="63" y="32851"/>
                  <a:pt x="63" y="33147"/>
                </a:cubicBezTo>
                <a:cubicBezTo>
                  <a:pt x="67" y="33446"/>
                  <a:pt x="63" y="33754"/>
                  <a:pt x="58" y="34062"/>
                </a:cubicBezTo>
                <a:cubicBezTo>
                  <a:pt x="54" y="34673"/>
                  <a:pt x="38" y="35297"/>
                  <a:pt x="38" y="35925"/>
                </a:cubicBezTo>
                <a:cubicBezTo>
                  <a:pt x="34" y="36552"/>
                  <a:pt x="42" y="37156"/>
                  <a:pt x="42" y="37730"/>
                </a:cubicBezTo>
                <a:lnTo>
                  <a:pt x="42" y="38575"/>
                </a:lnTo>
                <a:cubicBezTo>
                  <a:pt x="38" y="38858"/>
                  <a:pt x="38" y="39138"/>
                  <a:pt x="38" y="39417"/>
                </a:cubicBezTo>
                <a:cubicBezTo>
                  <a:pt x="34" y="39970"/>
                  <a:pt x="34" y="40504"/>
                  <a:pt x="30" y="41021"/>
                </a:cubicBezTo>
                <a:cubicBezTo>
                  <a:pt x="30" y="41526"/>
                  <a:pt x="22" y="42006"/>
                  <a:pt x="13" y="42482"/>
                </a:cubicBezTo>
                <a:cubicBezTo>
                  <a:pt x="5" y="42962"/>
                  <a:pt x="1" y="43442"/>
                  <a:pt x="1" y="43897"/>
                </a:cubicBezTo>
                <a:cubicBezTo>
                  <a:pt x="1" y="44357"/>
                  <a:pt x="5" y="44771"/>
                  <a:pt x="13" y="45161"/>
                </a:cubicBezTo>
                <a:cubicBezTo>
                  <a:pt x="17" y="45547"/>
                  <a:pt x="22" y="45887"/>
                  <a:pt x="26" y="46212"/>
                </a:cubicBezTo>
                <a:cubicBezTo>
                  <a:pt x="26" y="46540"/>
                  <a:pt x="30" y="46852"/>
                  <a:pt x="34" y="47127"/>
                </a:cubicBezTo>
                <a:cubicBezTo>
                  <a:pt x="46" y="48239"/>
                  <a:pt x="75" y="48870"/>
                  <a:pt x="128" y="48883"/>
                </a:cubicBezTo>
                <a:cubicBezTo>
                  <a:pt x="129" y="48883"/>
                  <a:pt x="129" y="48883"/>
                  <a:pt x="129" y="48883"/>
                </a:cubicBezTo>
                <a:cubicBezTo>
                  <a:pt x="178" y="48883"/>
                  <a:pt x="206" y="48256"/>
                  <a:pt x="223" y="47139"/>
                </a:cubicBezTo>
                <a:cubicBezTo>
                  <a:pt x="227" y="46856"/>
                  <a:pt x="231" y="46552"/>
                  <a:pt x="231" y="46203"/>
                </a:cubicBezTo>
                <a:cubicBezTo>
                  <a:pt x="231" y="45842"/>
                  <a:pt x="231" y="45461"/>
                  <a:pt x="227" y="45071"/>
                </a:cubicBezTo>
                <a:cubicBezTo>
                  <a:pt x="223" y="44677"/>
                  <a:pt x="214" y="44267"/>
                  <a:pt x="214" y="43856"/>
                </a:cubicBezTo>
                <a:cubicBezTo>
                  <a:pt x="214" y="43446"/>
                  <a:pt x="218" y="42999"/>
                  <a:pt x="223" y="42523"/>
                </a:cubicBezTo>
                <a:cubicBezTo>
                  <a:pt x="227" y="42047"/>
                  <a:pt x="231" y="41505"/>
                  <a:pt x="231" y="40972"/>
                </a:cubicBezTo>
                <a:cubicBezTo>
                  <a:pt x="227" y="40446"/>
                  <a:pt x="227" y="39905"/>
                  <a:pt x="227" y="39347"/>
                </a:cubicBezTo>
                <a:lnTo>
                  <a:pt x="227" y="38497"/>
                </a:lnTo>
                <a:cubicBezTo>
                  <a:pt x="227" y="38198"/>
                  <a:pt x="223" y="37902"/>
                  <a:pt x="218" y="37607"/>
                </a:cubicBezTo>
                <a:cubicBezTo>
                  <a:pt x="214" y="37016"/>
                  <a:pt x="206" y="36429"/>
                  <a:pt x="206" y="35843"/>
                </a:cubicBezTo>
                <a:cubicBezTo>
                  <a:pt x="206" y="35252"/>
                  <a:pt x="214" y="34636"/>
                  <a:pt x="223" y="33992"/>
                </a:cubicBezTo>
                <a:cubicBezTo>
                  <a:pt x="223" y="33672"/>
                  <a:pt x="227" y="33327"/>
                  <a:pt x="223" y="32991"/>
                </a:cubicBezTo>
                <a:cubicBezTo>
                  <a:pt x="218" y="32654"/>
                  <a:pt x="210" y="32326"/>
                  <a:pt x="202" y="32006"/>
                </a:cubicBezTo>
                <a:cubicBezTo>
                  <a:pt x="198" y="31690"/>
                  <a:pt x="190" y="31378"/>
                  <a:pt x="190" y="31075"/>
                </a:cubicBezTo>
                <a:lnTo>
                  <a:pt x="190" y="30849"/>
                </a:lnTo>
                <a:lnTo>
                  <a:pt x="190" y="30603"/>
                </a:lnTo>
                <a:lnTo>
                  <a:pt x="190" y="30110"/>
                </a:lnTo>
                <a:cubicBezTo>
                  <a:pt x="194" y="29458"/>
                  <a:pt x="198" y="28797"/>
                  <a:pt x="198" y="28137"/>
                </a:cubicBezTo>
                <a:cubicBezTo>
                  <a:pt x="210" y="26943"/>
                  <a:pt x="214" y="25744"/>
                  <a:pt x="227" y="24567"/>
                </a:cubicBezTo>
                <a:cubicBezTo>
                  <a:pt x="231" y="23980"/>
                  <a:pt x="239" y="23397"/>
                  <a:pt x="243" y="22823"/>
                </a:cubicBezTo>
                <a:cubicBezTo>
                  <a:pt x="251" y="22261"/>
                  <a:pt x="264" y="21686"/>
                  <a:pt x="272" y="21104"/>
                </a:cubicBezTo>
                <a:cubicBezTo>
                  <a:pt x="284" y="19922"/>
                  <a:pt x="305" y="18876"/>
                  <a:pt x="313" y="17759"/>
                </a:cubicBezTo>
                <a:cubicBezTo>
                  <a:pt x="317" y="17185"/>
                  <a:pt x="305" y="16656"/>
                  <a:pt x="305" y="16167"/>
                </a:cubicBezTo>
                <a:lnTo>
                  <a:pt x="305" y="15470"/>
                </a:lnTo>
                <a:cubicBezTo>
                  <a:pt x="309" y="15224"/>
                  <a:pt x="309" y="14982"/>
                  <a:pt x="313" y="14739"/>
                </a:cubicBezTo>
                <a:cubicBezTo>
                  <a:pt x="317" y="14259"/>
                  <a:pt x="325" y="13796"/>
                  <a:pt x="329" y="13348"/>
                </a:cubicBezTo>
                <a:cubicBezTo>
                  <a:pt x="333" y="12877"/>
                  <a:pt x="337" y="12520"/>
                  <a:pt x="350" y="12130"/>
                </a:cubicBezTo>
                <a:cubicBezTo>
                  <a:pt x="362" y="11740"/>
                  <a:pt x="374" y="11334"/>
                  <a:pt x="387" y="10944"/>
                </a:cubicBezTo>
                <a:cubicBezTo>
                  <a:pt x="399" y="10554"/>
                  <a:pt x="399" y="10131"/>
                  <a:pt x="399" y="9766"/>
                </a:cubicBezTo>
                <a:cubicBezTo>
                  <a:pt x="395" y="9036"/>
                  <a:pt x="378" y="8490"/>
                  <a:pt x="378" y="8072"/>
                </a:cubicBezTo>
                <a:cubicBezTo>
                  <a:pt x="378" y="7665"/>
                  <a:pt x="387" y="7358"/>
                  <a:pt x="391" y="7124"/>
                </a:cubicBezTo>
                <a:cubicBezTo>
                  <a:pt x="407" y="6652"/>
                  <a:pt x="424" y="6147"/>
                  <a:pt x="436" y="5626"/>
                </a:cubicBezTo>
                <a:cubicBezTo>
                  <a:pt x="440" y="5495"/>
                  <a:pt x="440" y="5363"/>
                  <a:pt x="440" y="5228"/>
                </a:cubicBezTo>
                <a:lnTo>
                  <a:pt x="440" y="4879"/>
                </a:lnTo>
                <a:cubicBezTo>
                  <a:pt x="444" y="4654"/>
                  <a:pt x="444" y="4432"/>
                  <a:pt x="444" y="4219"/>
                </a:cubicBezTo>
                <a:cubicBezTo>
                  <a:pt x="444" y="3365"/>
                  <a:pt x="448" y="2614"/>
                  <a:pt x="440" y="1986"/>
                </a:cubicBezTo>
                <a:cubicBezTo>
                  <a:pt x="424" y="739"/>
                  <a:pt x="395" y="5"/>
                  <a:pt x="354" y="0"/>
                </a:cubicBezTo>
                <a:cubicBezTo>
                  <a:pt x="354" y="0"/>
                  <a:pt x="354" y="0"/>
                  <a:pt x="3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1" name="Google Shape;181;p32"/>
          <p:cNvGrpSpPr/>
          <p:nvPr/>
        </p:nvGrpSpPr>
        <p:grpSpPr>
          <a:xfrm>
            <a:off x="5163712" y="1049069"/>
            <a:ext cx="363927" cy="368249"/>
            <a:chOff x="2241250" y="3027000"/>
            <a:chExt cx="98700" cy="99875"/>
          </a:xfrm>
        </p:grpSpPr>
        <p:sp>
          <p:nvSpPr>
            <p:cNvPr id="182" name="Google Shape;182;p32"/>
            <p:cNvSpPr/>
            <p:nvPr/>
          </p:nvSpPr>
          <p:spPr>
            <a:xfrm>
              <a:off x="2243600" y="3027425"/>
              <a:ext cx="94925" cy="94900"/>
            </a:xfrm>
            <a:custGeom>
              <a:rect b="b" l="l" r="r" t="t"/>
              <a:pathLst>
                <a:path extrusionOk="0" h="3796" w="3797">
                  <a:moveTo>
                    <a:pt x="1" y="0"/>
                  </a:moveTo>
                  <a:lnTo>
                    <a:pt x="1" y="3796"/>
                  </a:lnTo>
                  <a:lnTo>
                    <a:pt x="3796" y="3796"/>
                  </a:lnTo>
                  <a:lnTo>
                    <a:pt x="379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32"/>
            <p:cNvSpPr/>
            <p:nvPr/>
          </p:nvSpPr>
          <p:spPr>
            <a:xfrm>
              <a:off x="2241250" y="3027000"/>
              <a:ext cx="98700" cy="99875"/>
            </a:xfrm>
            <a:custGeom>
              <a:rect b="b" l="l" r="r" t="t"/>
              <a:pathLst>
                <a:path extrusionOk="0" h="3995" w="3948">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 name="Google Shape;184;p32"/>
          <p:cNvGrpSpPr/>
          <p:nvPr/>
        </p:nvGrpSpPr>
        <p:grpSpPr>
          <a:xfrm>
            <a:off x="5163712" y="2330819"/>
            <a:ext cx="363927" cy="368249"/>
            <a:chOff x="2241250" y="3027000"/>
            <a:chExt cx="98700" cy="99875"/>
          </a:xfrm>
        </p:grpSpPr>
        <p:sp>
          <p:nvSpPr>
            <p:cNvPr id="185" name="Google Shape;185;p32"/>
            <p:cNvSpPr/>
            <p:nvPr/>
          </p:nvSpPr>
          <p:spPr>
            <a:xfrm>
              <a:off x="2243600" y="3027425"/>
              <a:ext cx="94925" cy="94900"/>
            </a:xfrm>
            <a:custGeom>
              <a:rect b="b" l="l" r="r" t="t"/>
              <a:pathLst>
                <a:path extrusionOk="0" h="3796" w="3797">
                  <a:moveTo>
                    <a:pt x="1" y="0"/>
                  </a:moveTo>
                  <a:lnTo>
                    <a:pt x="1" y="3796"/>
                  </a:lnTo>
                  <a:lnTo>
                    <a:pt x="3796" y="3796"/>
                  </a:lnTo>
                  <a:lnTo>
                    <a:pt x="379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2"/>
            <p:cNvSpPr/>
            <p:nvPr/>
          </p:nvSpPr>
          <p:spPr>
            <a:xfrm>
              <a:off x="2241250" y="3027000"/>
              <a:ext cx="98700" cy="99875"/>
            </a:xfrm>
            <a:custGeom>
              <a:rect b="b" l="l" r="r" t="t"/>
              <a:pathLst>
                <a:path extrusionOk="0" h="3995" w="3948">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7" name="Google Shape;187;p32"/>
          <p:cNvGrpSpPr/>
          <p:nvPr/>
        </p:nvGrpSpPr>
        <p:grpSpPr>
          <a:xfrm>
            <a:off x="5163712" y="3612569"/>
            <a:ext cx="363927" cy="368249"/>
            <a:chOff x="2241250" y="3027000"/>
            <a:chExt cx="98700" cy="99875"/>
          </a:xfrm>
        </p:grpSpPr>
        <p:sp>
          <p:nvSpPr>
            <p:cNvPr id="188" name="Google Shape;188;p32"/>
            <p:cNvSpPr/>
            <p:nvPr/>
          </p:nvSpPr>
          <p:spPr>
            <a:xfrm>
              <a:off x="2243600" y="3027425"/>
              <a:ext cx="94925" cy="94900"/>
            </a:xfrm>
            <a:custGeom>
              <a:rect b="b" l="l" r="r" t="t"/>
              <a:pathLst>
                <a:path extrusionOk="0" h="3796" w="3797">
                  <a:moveTo>
                    <a:pt x="1" y="0"/>
                  </a:moveTo>
                  <a:lnTo>
                    <a:pt x="1" y="3796"/>
                  </a:lnTo>
                  <a:lnTo>
                    <a:pt x="3796" y="3796"/>
                  </a:lnTo>
                  <a:lnTo>
                    <a:pt x="379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32"/>
            <p:cNvSpPr/>
            <p:nvPr/>
          </p:nvSpPr>
          <p:spPr>
            <a:xfrm>
              <a:off x="2241250" y="3027000"/>
              <a:ext cx="98700" cy="99875"/>
            </a:xfrm>
            <a:custGeom>
              <a:rect b="b" l="l" r="r" t="t"/>
              <a:pathLst>
                <a:path extrusionOk="0" h="3995" w="3948">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0" name="Google Shape;190;p32"/>
          <p:cNvSpPr txBox="1"/>
          <p:nvPr/>
        </p:nvSpPr>
        <p:spPr>
          <a:xfrm>
            <a:off x="175950" y="230100"/>
            <a:ext cx="48486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600">
                <a:solidFill>
                  <a:schemeClr val="dk1"/>
                </a:solidFill>
                <a:latin typeface="Redressed"/>
                <a:ea typeface="Redressed"/>
                <a:cs typeface="Redressed"/>
                <a:sym typeface="Redressed"/>
              </a:rPr>
              <a:t>Audiology wasn’t a profession before the 1940s!</a:t>
            </a:r>
            <a:endParaRPr sz="3600">
              <a:solidFill>
                <a:schemeClr val="dk1"/>
              </a:solidFill>
              <a:latin typeface="Redressed"/>
              <a:ea typeface="Redressed"/>
              <a:cs typeface="Redressed"/>
              <a:sym typeface="Redressed"/>
            </a:endParaRPr>
          </a:p>
        </p:txBody>
      </p:sp>
      <p:sp>
        <p:nvSpPr>
          <p:cNvPr id="191" name="Google Shape;191;p32"/>
          <p:cNvSpPr txBox="1"/>
          <p:nvPr/>
        </p:nvSpPr>
        <p:spPr>
          <a:xfrm>
            <a:off x="7588925" y="4645700"/>
            <a:ext cx="138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ivvic Light"/>
                <a:ea typeface="Livvic Light"/>
                <a:cs typeface="Livvic Light"/>
                <a:sym typeface="Livvic Light"/>
              </a:rPr>
              <a:t>(Jerger, 2019)</a:t>
            </a:r>
            <a:endParaRPr>
              <a:latin typeface="Livvic Light"/>
              <a:ea typeface="Livvic Light"/>
              <a:cs typeface="Livvic Light"/>
              <a:sym typeface="Livvic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3"/>
          <p:cNvSpPr txBox="1"/>
          <p:nvPr>
            <p:ph idx="1" type="body"/>
          </p:nvPr>
        </p:nvSpPr>
        <p:spPr>
          <a:xfrm>
            <a:off x="626875" y="985751"/>
            <a:ext cx="7731000" cy="36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latin typeface="Livvic"/>
                <a:ea typeface="Livvic"/>
                <a:cs typeface="Livvic"/>
                <a:sym typeface="Livvic"/>
              </a:rPr>
              <a:t>Audiologists who are:</a:t>
            </a:r>
            <a:endParaRPr>
              <a:latin typeface="Livvic"/>
              <a:ea typeface="Livvic"/>
              <a:cs typeface="Livvic"/>
              <a:sym typeface="Livvic"/>
            </a:endParaRPr>
          </a:p>
          <a:p>
            <a:pPr indent="-298450" lvl="0" marL="457200" rtl="0" algn="l">
              <a:spcBef>
                <a:spcPts val="1600"/>
              </a:spcBef>
              <a:spcAft>
                <a:spcPts val="0"/>
              </a:spcAft>
              <a:buClr>
                <a:schemeClr val="dk1"/>
              </a:buClr>
              <a:buSzPts val="1100"/>
              <a:buFont typeface="Livvic"/>
              <a:buAutoNum type="arabicPeriod"/>
            </a:pPr>
            <a:r>
              <a:rPr lang="en">
                <a:latin typeface="Livvic"/>
                <a:ea typeface="Livvic"/>
                <a:cs typeface="Livvic"/>
                <a:sym typeface="Livvic"/>
              </a:rPr>
              <a:t>Educated (doctorate level degree)*</a:t>
            </a:r>
            <a:endParaRPr>
              <a:latin typeface="Livvic"/>
              <a:ea typeface="Livvic"/>
              <a:cs typeface="Livvic"/>
              <a:sym typeface="Livvic"/>
            </a:endParaRPr>
          </a:p>
          <a:p>
            <a:pPr indent="-285750" lvl="1" marL="914400" rtl="0" algn="l">
              <a:spcBef>
                <a:spcPts val="0"/>
              </a:spcBef>
              <a:spcAft>
                <a:spcPts val="0"/>
              </a:spcAft>
              <a:buSzPts val="900"/>
              <a:buFont typeface="Livvic"/>
              <a:buAutoNum type="alphaLcPeriod"/>
            </a:pPr>
            <a:r>
              <a:rPr lang="en" sz="1200">
                <a:latin typeface="Livvic"/>
                <a:ea typeface="Livvic"/>
                <a:cs typeface="Livvic"/>
                <a:sym typeface="Livvic"/>
              </a:rPr>
              <a:t>Typically a 4 year degree, some are 3, with built in clinical </a:t>
            </a:r>
            <a:r>
              <a:rPr lang="en" sz="1200">
                <a:latin typeface="Livvic"/>
                <a:ea typeface="Livvic"/>
                <a:cs typeface="Livvic"/>
                <a:sym typeface="Livvic"/>
              </a:rPr>
              <a:t>experiences</a:t>
            </a:r>
            <a:r>
              <a:rPr lang="en" sz="1200">
                <a:latin typeface="Livvic"/>
                <a:ea typeface="Livvic"/>
                <a:cs typeface="Livvic"/>
                <a:sym typeface="Livvic"/>
              </a:rPr>
              <a:t> to prepare the future clinician for practice.</a:t>
            </a:r>
            <a:endParaRPr sz="1200">
              <a:latin typeface="Livvic"/>
              <a:ea typeface="Livvic"/>
              <a:cs typeface="Livvic"/>
              <a:sym typeface="Livvic"/>
            </a:endParaRPr>
          </a:p>
          <a:p>
            <a:pPr indent="-298450" lvl="0" marL="457200" rtl="0" algn="l">
              <a:spcBef>
                <a:spcPts val="0"/>
              </a:spcBef>
              <a:spcAft>
                <a:spcPts val="0"/>
              </a:spcAft>
              <a:buClr>
                <a:schemeClr val="dk1"/>
              </a:buClr>
              <a:buSzPts val="1100"/>
              <a:buFont typeface="Livvic"/>
              <a:buAutoNum type="arabicPeriod"/>
            </a:pPr>
            <a:r>
              <a:rPr lang="en">
                <a:latin typeface="Livvic"/>
                <a:ea typeface="Livvic"/>
                <a:cs typeface="Livvic"/>
                <a:sym typeface="Livvic"/>
              </a:rPr>
              <a:t>Trained (internship/externship experiences during education)</a:t>
            </a:r>
            <a:endParaRPr>
              <a:latin typeface="Livvic"/>
              <a:ea typeface="Livvic"/>
              <a:cs typeface="Livvic"/>
              <a:sym typeface="Livvic"/>
            </a:endParaRPr>
          </a:p>
          <a:p>
            <a:pPr indent="-298450" lvl="0" marL="457200" rtl="0" algn="l">
              <a:spcBef>
                <a:spcPts val="0"/>
              </a:spcBef>
              <a:spcAft>
                <a:spcPts val="0"/>
              </a:spcAft>
              <a:buClr>
                <a:schemeClr val="dk1"/>
              </a:buClr>
              <a:buSzPts val="1100"/>
              <a:buFont typeface="Livvic"/>
              <a:buAutoNum type="arabicPeriod"/>
            </a:pPr>
            <a:r>
              <a:rPr lang="en">
                <a:latin typeface="Livvic"/>
                <a:ea typeface="Livvic"/>
                <a:cs typeface="Livvic"/>
                <a:sym typeface="Livvic"/>
              </a:rPr>
              <a:t>Licensed (through the state)</a:t>
            </a:r>
            <a:endParaRPr>
              <a:latin typeface="Livvic"/>
              <a:ea typeface="Livvic"/>
              <a:cs typeface="Livvic"/>
              <a:sym typeface="Livvic"/>
            </a:endParaRPr>
          </a:p>
          <a:p>
            <a:pPr indent="-298450" lvl="0" marL="457200" rtl="0" algn="l">
              <a:spcBef>
                <a:spcPts val="0"/>
              </a:spcBef>
              <a:spcAft>
                <a:spcPts val="0"/>
              </a:spcAft>
              <a:buClr>
                <a:schemeClr val="dk1"/>
              </a:buClr>
              <a:buSzPts val="1100"/>
              <a:buFont typeface="Livvic"/>
              <a:buAutoNum type="arabicPeriod"/>
            </a:pPr>
            <a:r>
              <a:rPr lang="en">
                <a:latin typeface="Livvic"/>
                <a:ea typeface="Livvic"/>
                <a:cs typeface="Livvic"/>
                <a:sym typeface="Livvic"/>
              </a:rPr>
              <a:t>Certified (ASHA CCC’s / AAA fellow)</a:t>
            </a:r>
            <a:endParaRPr>
              <a:latin typeface="Livvic"/>
              <a:ea typeface="Livvic"/>
              <a:cs typeface="Livvic"/>
              <a:sym typeface="Livvic"/>
            </a:endParaRPr>
          </a:p>
          <a:p>
            <a:pPr indent="0" lvl="0" marL="0" rtl="0" algn="l">
              <a:spcBef>
                <a:spcPts val="1600"/>
              </a:spcBef>
              <a:spcAft>
                <a:spcPts val="0"/>
              </a:spcAft>
              <a:buNone/>
            </a:pPr>
            <a:r>
              <a:rPr lang="en">
                <a:latin typeface="Livvic"/>
                <a:ea typeface="Livvic"/>
                <a:cs typeface="Livvic"/>
                <a:sym typeface="Livvic"/>
              </a:rPr>
              <a:t>Provide the following services:</a:t>
            </a:r>
            <a:endParaRPr>
              <a:latin typeface="Livvic"/>
              <a:ea typeface="Livvic"/>
              <a:cs typeface="Livvic"/>
              <a:sym typeface="Livvic"/>
            </a:endParaRPr>
          </a:p>
          <a:p>
            <a:pPr indent="-298450" lvl="0" marL="457200" rtl="0" algn="l">
              <a:spcBef>
                <a:spcPts val="1600"/>
              </a:spcBef>
              <a:spcAft>
                <a:spcPts val="0"/>
              </a:spcAft>
              <a:buClr>
                <a:schemeClr val="dk1"/>
              </a:buClr>
              <a:buSzPts val="1100"/>
              <a:buFont typeface="Livvic"/>
              <a:buAutoNum type="arabicPeriod"/>
            </a:pPr>
            <a:r>
              <a:rPr lang="en">
                <a:latin typeface="Livvic"/>
                <a:ea typeface="Livvic"/>
                <a:cs typeface="Livvic"/>
                <a:sym typeface="Livvic"/>
              </a:rPr>
              <a:t>Hearing and balance assessment</a:t>
            </a:r>
            <a:endParaRPr>
              <a:latin typeface="Livvic"/>
              <a:ea typeface="Livvic"/>
              <a:cs typeface="Livvic"/>
              <a:sym typeface="Livvic"/>
            </a:endParaRPr>
          </a:p>
          <a:p>
            <a:pPr indent="-298450" lvl="0" marL="457200" rtl="0" algn="l">
              <a:spcBef>
                <a:spcPts val="0"/>
              </a:spcBef>
              <a:spcAft>
                <a:spcPts val="0"/>
              </a:spcAft>
              <a:buClr>
                <a:schemeClr val="dk1"/>
              </a:buClr>
              <a:buSzPts val="1100"/>
              <a:buFont typeface="Livvic"/>
              <a:buAutoNum type="arabicPeriod"/>
            </a:pPr>
            <a:r>
              <a:rPr lang="en">
                <a:latin typeface="Livvic"/>
                <a:ea typeface="Livvic"/>
                <a:cs typeface="Livvic"/>
                <a:sym typeface="Livvic"/>
              </a:rPr>
              <a:t>Non-medical treatment</a:t>
            </a:r>
            <a:endParaRPr>
              <a:latin typeface="Livvic"/>
              <a:ea typeface="Livvic"/>
              <a:cs typeface="Livvic"/>
              <a:sym typeface="Livvic"/>
            </a:endParaRPr>
          </a:p>
          <a:p>
            <a:pPr indent="-298450" lvl="0" marL="457200" rtl="0" algn="l">
              <a:spcBef>
                <a:spcPts val="0"/>
              </a:spcBef>
              <a:spcAft>
                <a:spcPts val="0"/>
              </a:spcAft>
              <a:buClr>
                <a:schemeClr val="dk1"/>
              </a:buClr>
              <a:buSzPts val="1100"/>
              <a:buFont typeface="Livvic"/>
              <a:buAutoNum type="arabicPeriod"/>
            </a:pPr>
            <a:r>
              <a:rPr lang="en">
                <a:latin typeface="Livvic"/>
                <a:ea typeface="Livvic"/>
                <a:cs typeface="Livvic"/>
                <a:sym typeface="Livvic"/>
              </a:rPr>
              <a:t>(Re)habilitation</a:t>
            </a:r>
            <a:endParaRPr>
              <a:latin typeface="Livvic"/>
              <a:ea typeface="Livvic"/>
              <a:cs typeface="Livvic"/>
              <a:sym typeface="Livvic"/>
            </a:endParaRPr>
          </a:p>
          <a:p>
            <a:pPr indent="0" lvl="0" marL="0" rtl="0" algn="l">
              <a:spcBef>
                <a:spcPts val="1600"/>
              </a:spcBef>
              <a:spcAft>
                <a:spcPts val="0"/>
              </a:spcAft>
              <a:buNone/>
            </a:pPr>
            <a:r>
              <a:rPr lang="en">
                <a:latin typeface="Livvic"/>
                <a:ea typeface="Livvic"/>
                <a:cs typeface="Livvic"/>
                <a:sym typeface="Livvic"/>
              </a:rPr>
              <a:t>Primary focuses for hearing and balance care include:</a:t>
            </a:r>
            <a:endParaRPr>
              <a:latin typeface="Livvic"/>
              <a:ea typeface="Livvic"/>
              <a:cs typeface="Livvic"/>
              <a:sym typeface="Livvic"/>
            </a:endParaRPr>
          </a:p>
          <a:p>
            <a:pPr indent="-298450" lvl="0" marL="457200" rtl="0" algn="l">
              <a:spcBef>
                <a:spcPts val="1600"/>
              </a:spcBef>
              <a:spcAft>
                <a:spcPts val="0"/>
              </a:spcAft>
              <a:buClr>
                <a:schemeClr val="dk1"/>
              </a:buClr>
              <a:buSzPts val="1100"/>
              <a:buFont typeface="Livvic"/>
              <a:buAutoNum type="arabicPeriod"/>
            </a:pPr>
            <a:r>
              <a:rPr lang="en">
                <a:latin typeface="Livvic"/>
                <a:ea typeface="Livvic"/>
                <a:cs typeface="Livvic"/>
                <a:sym typeface="Livvic"/>
              </a:rPr>
              <a:t>Prevention</a:t>
            </a:r>
            <a:endParaRPr>
              <a:latin typeface="Livvic"/>
              <a:ea typeface="Livvic"/>
              <a:cs typeface="Livvic"/>
              <a:sym typeface="Livvic"/>
            </a:endParaRPr>
          </a:p>
          <a:p>
            <a:pPr indent="-298450" lvl="0" marL="457200" rtl="0" algn="l">
              <a:spcBef>
                <a:spcPts val="0"/>
              </a:spcBef>
              <a:spcAft>
                <a:spcPts val="0"/>
              </a:spcAft>
              <a:buClr>
                <a:schemeClr val="dk1"/>
              </a:buClr>
              <a:buSzPts val="1100"/>
              <a:buFont typeface="Livvic"/>
              <a:buAutoNum type="arabicPeriod"/>
            </a:pPr>
            <a:r>
              <a:rPr lang="en">
                <a:latin typeface="Livvic"/>
                <a:ea typeface="Livvic"/>
                <a:cs typeface="Livvic"/>
                <a:sym typeface="Livvic"/>
              </a:rPr>
              <a:t>Identification</a:t>
            </a:r>
            <a:endParaRPr>
              <a:latin typeface="Livvic"/>
              <a:ea typeface="Livvic"/>
              <a:cs typeface="Livvic"/>
              <a:sym typeface="Livvic"/>
            </a:endParaRPr>
          </a:p>
          <a:p>
            <a:pPr indent="-298450" lvl="0" marL="457200" rtl="0" algn="l">
              <a:spcBef>
                <a:spcPts val="0"/>
              </a:spcBef>
              <a:spcAft>
                <a:spcPts val="0"/>
              </a:spcAft>
              <a:buClr>
                <a:schemeClr val="dk1"/>
              </a:buClr>
              <a:buSzPts val="1100"/>
              <a:buFont typeface="Livvic"/>
              <a:buAutoNum type="arabicPeriod"/>
            </a:pPr>
            <a:r>
              <a:rPr lang="en">
                <a:latin typeface="Livvic"/>
                <a:ea typeface="Livvic"/>
                <a:cs typeface="Livvic"/>
                <a:sym typeface="Livvic"/>
              </a:rPr>
              <a:t>Diagnosis</a:t>
            </a:r>
            <a:endParaRPr>
              <a:latin typeface="Livvic"/>
              <a:ea typeface="Livvic"/>
              <a:cs typeface="Livvic"/>
              <a:sym typeface="Livvic"/>
            </a:endParaRPr>
          </a:p>
        </p:txBody>
      </p:sp>
      <p:sp>
        <p:nvSpPr>
          <p:cNvPr id="197" name="Google Shape;197;p33"/>
          <p:cNvSpPr txBox="1"/>
          <p:nvPr>
            <p:ph type="ctrTitle"/>
          </p:nvPr>
        </p:nvSpPr>
        <p:spPr>
          <a:xfrm>
            <a:off x="1935550" y="359450"/>
            <a:ext cx="5273100" cy="96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Scope of Practice - Audiology </a:t>
            </a:r>
            <a:r>
              <a:rPr lang="en" sz="1100"/>
              <a:t>(ASHA, 2018)</a:t>
            </a:r>
            <a:endParaRPr sz="11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4"/>
          <p:cNvSpPr txBox="1"/>
          <p:nvPr>
            <p:ph idx="1" type="body"/>
          </p:nvPr>
        </p:nvSpPr>
        <p:spPr>
          <a:xfrm>
            <a:off x="613325" y="1094051"/>
            <a:ext cx="7731000" cy="3646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Monitoring hearing levels of employees at a factory, for example</a:t>
            </a:r>
            <a:endParaRPr sz="2000"/>
          </a:p>
          <a:p>
            <a:pPr indent="-355600" lvl="0" marL="457200" rtl="0" algn="l">
              <a:spcBef>
                <a:spcPts val="0"/>
              </a:spcBef>
              <a:spcAft>
                <a:spcPts val="0"/>
              </a:spcAft>
              <a:buSzPts val="2000"/>
              <a:buChar char="●"/>
            </a:pPr>
            <a:r>
              <a:rPr lang="en" sz="2000"/>
              <a:t>Creating a hearing conservation program for employees</a:t>
            </a:r>
            <a:endParaRPr sz="2000"/>
          </a:p>
          <a:p>
            <a:pPr indent="-355600" lvl="1" marL="914400" rtl="0" algn="l">
              <a:spcBef>
                <a:spcPts val="0"/>
              </a:spcBef>
              <a:spcAft>
                <a:spcPts val="0"/>
              </a:spcAft>
              <a:buSzPts val="2000"/>
              <a:buChar char="○"/>
            </a:pPr>
            <a:r>
              <a:rPr lang="en" sz="2000"/>
              <a:t>Regular monitoring</a:t>
            </a:r>
            <a:endParaRPr sz="2000"/>
          </a:p>
          <a:p>
            <a:pPr indent="-355600" lvl="1" marL="914400" rtl="0" algn="l">
              <a:spcBef>
                <a:spcPts val="0"/>
              </a:spcBef>
              <a:spcAft>
                <a:spcPts val="0"/>
              </a:spcAft>
              <a:buSzPts val="2000"/>
              <a:buChar char="○"/>
            </a:pPr>
            <a:r>
              <a:rPr lang="en" sz="2000"/>
              <a:t>Instruction and monitoring of use of hearing protection</a:t>
            </a:r>
            <a:endParaRPr sz="2000"/>
          </a:p>
          <a:p>
            <a:pPr indent="-355600" lvl="2" marL="1371600" rtl="0" algn="l">
              <a:spcBef>
                <a:spcPts val="0"/>
              </a:spcBef>
              <a:spcAft>
                <a:spcPts val="0"/>
              </a:spcAft>
              <a:buSzPts val="2000"/>
              <a:buChar char="■"/>
            </a:pPr>
            <a:r>
              <a:rPr lang="en" sz="2000"/>
              <a:t>Insert foam earplugs, ear muffs, a combination, or electrical/molded hearing protection</a:t>
            </a:r>
            <a:endParaRPr sz="2000"/>
          </a:p>
          <a:p>
            <a:pPr indent="-355600" lvl="1" marL="914400" rtl="0" algn="l">
              <a:spcBef>
                <a:spcPts val="0"/>
              </a:spcBef>
              <a:spcAft>
                <a:spcPts val="0"/>
              </a:spcAft>
              <a:buSzPts val="2000"/>
              <a:buChar char="○"/>
            </a:pPr>
            <a:r>
              <a:rPr lang="en" sz="2000"/>
              <a:t>Education on the dangers of noise exposure on hearing</a:t>
            </a:r>
            <a:endParaRPr sz="2000"/>
          </a:p>
          <a:p>
            <a:pPr indent="0" lvl="0" marL="0" rtl="0" algn="ctr">
              <a:spcBef>
                <a:spcPts val="1600"/>
              </a:spcBef>
              <a:spcAft>
                <a:spcPts val="1600"/>
              </a:spcAft>
              <a:buNone/>
            </a:pPr>
            <a:r>
              <a:rPr lang="en" sz="2000" u="sng">
                <a:solidFill>
                  <a:schemeClr val="hlink"/>
                </a:solidFill>
                <a:hlinkClick r:id="rId3"/>
              </a:rPr>
              <a:t>Hearing Conservation</a:t>
            </a:r>
            <a:endParaRPr sz="2000"/>
          </a:p>
        </p:txBody>
      </p:sp>
      <p:sp>
        <p:nvSpPr>
          <p:cNvPr id="203" name="Google Shape;203;p34"/>
          <p:cNvSpPr txBox="1"/>
          <p:nvPr>
            <p:ph type="ctrTitle"/>
          </p:nvPr>
        </p:nvSpPr>
        <p:spPr>
          <a:xfrm>
            <a:off x="1935550" y="359450"/>
            <a:ext cx="5273100" cy="96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Prevention</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pyrus History Lesson by Slidesgo">
  <a:themeElements>
    <a:clrScheme name="Simple Light">
      <a:dk1>
        <a:srgbClr val="431C67"/>
      </a:dk1>
      <a:lt1>
        <a:srgbClr val="FFFFFF"/>
      </a:lt1>
      <a:dk2>
        <a:srgbClr val="4F4B62"/>
      </a:dk2>
      <a:lt2>
        <a:srgbClr val="EEEEEE"/>
      </a:lt2>
      <a:accent1>
        <a:srgbClr val="2F185E"/>
      </a:accent1>
      <a:accent2>
        <a:srgbClr val="A78FC1"/>
      </a:accent2>
      <a:accent3>
        <a:srgbClr val="2F185E"/>
      </a:accent3>
      <a:accent4>
        <a:srgbClr val="A78FC1"/>
      </a:accent4>
      <a:accent5>
        <a:srgbClr val="2F185E"/>
      </a:accent5>
      <a:accent6>
        <a:srgbClr val="A78FC1"/>
      </a:accent6>
      <a:hlink>
        <a:srgbClr val="2F185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