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oboto Slab"/>
      <p:regular r:id="rId41"/>
      <p:bold r:id="rId42"/>
    </p:embeddedFont>
    <p:embeddedFont>
      <p:font typeface="Oswald Regular"/>
      <p:regular r:id="rId43"/>
      <p:bold r:id="rId44"/>
    </p:embeddedFont>
    <p:embeddedFont>
      <p:font typeface="Oxygen"/>
      <p:regular r:id="rId45"/>
      <p:bold r:id="rId46"/>
    </p:embeddedFont>
    <p:embeddedFont>
      <p:font typeface="Proxima Nova"/>
      <p:regular r:id="rId47"/>
      <p:bold r:id="rId48"/>
      <p:italic r:id="rId49"/>
      <p:boldItalic r:id="rId50"/>
    </p:embeddedFont>
    <p:embeddedFont>
      <p:font typeface="Do Hyeon"/>
      <p:regular r:id="rId51"/>
    </p:embeddedFont>
    <p:embeddedFont>
      <p:font typeface="Proxima Nova Semibold"/>
      <p:regular r:id="rId52"/>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946736-73AD-48C7-BE6C-E04C8B05EE79}">
  <a:tblStyle styleId="{4C946736-73AD-48C7-BE6C-E04C8B05EE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RobotoSlab-bold.fntdata"/><Relationship Id="rId41" Type="http://schemas.openxmlformats.org/officeDocument/2006/relationships/font" Target="fonts/RobotoSlab-regular.fntdata"/><Relationship Id="rId44" Type="http://schemas.openxmlformats.org/officeDocument/2006/relationships/font" Target="fonts/OswaldRegular-bold.fntdata"/><Relationship Id="rId43" Type="http://schemas.openxmlformats.org/officeDocument/2006/relationships/font" Target="fonts/OswaldRegular-regular.fntdata"/><Relationship Id="rId46" Type="http://schemas.openxmlformats.org/officeDocument/2006/relationships/font" Target="fonts/Oxygen-bold.fntdata"/><Relationship Id="rId45" Type="http://schemas.openxmlformats.org/officeDocument/2006/relationships/font" Target="fonts/Oxygen-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bold.fntdata"/><Relationship Id="rId47" Type="http://schemas.openxmlformats.org/officeDocument/2006/relationships/font" Target="fonts/ProximaNova-regular.fntdata"/><Relationship Id="rId49" Type="http://schemas.openxmlformats.org/officeDocument/2006/relationships/font" Target="fonts/ProximaNov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oHyeon-regular.fntdata"/><Relationship Id="rId50" Type="http://schemas.openxmlformats.org/officeDocument/2006/relationships/font" Target="fonts/ProximaNova-boldItalic.fntdata"/><Relationship Id="rId53" Type="http://schemas.openxmlformats.org/officeDocument/2006/relationships/font" Target="fonts/ProximaNovaSemibold-bold.fntdata"/><Relationship Id="rId52" Type="http://schemas.openxmlformats.org/officeDocument/2006/relationships/font" Target="fonts/ProximaNovaSemibold-regular.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ProximaNovaSemibold-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wOpW-4XFq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8lVEsoozAs"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cc2bcfe92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cc2bcfe92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e65291a35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e65291a3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ce84986c02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ce84986c02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588436a863f2e5d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588436a863f2e5d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e653a3f6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e653a3f6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e653a3f63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e653a3f63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rgbClr val="3A3A3A"/>
                </a:solidFill>
                <a:highlight>
                  <a:srgbClr val="FFFFFF"/>
                </a:highlight>
              </a:rPr>
              <a:t>Grade 1</a:t>
            </a:r>
            <a:r>
              <a:rPr lang="en" sz="1200">
                <a:solidFill>
                  <a:srgbClr val="3A3A3A"/>
                </a:solidFill>
                <a:highlight>
                  <a:srgbClr val="FFFFFF"/>
                </a:highlight>
              </a:rPr>
              <a:t>:  Smaller than normal, but the ear has mostly normal anatomy.</a:t>
            </a:r>
            <a:endParaRPr sz="1200">
              <a:solidFill>
                <a:srgbClr val="3A3A3A"/>
              </a:solidFill>
              <a:highlight>
                <a:srgbClr val="FFFFFF"/>
              </a:highlight>
            </a:endParaRPr>
          </a:p>
          <a:p>
            <a:pPr indent="0" lvl="0" marL="0" rtl="0" algn="l">
              <a:spcBef>
                <a:spcPts val="0"/>
              </a:spcBef>
              <a:spcAft>
                <a:spcPts val="0"/>
              </a:spcAft>
              <a:buClr>
                <a:schemeClr val="dk1"/>
              </a:buClr>
              <a:buSzPts val="1100"/>
              <a:buFont typeface="Arial"/>
              <a:buNone/>
            </a:pPr>
            <a:r>
              <a:rPr b="1" lang="en" sz="1200">
                <a:solidFill>
                  <a:srgbClr val="3A3A3A"/>
                </a:solidFill>
                <a:highlight>
                  <a:srgbClr val="FFFFFF"/>
                </a:highlight>
              </a:rPr>
              <a:t>Grade 2</a:t>
            </a:r>
            <a:r>
              <a:rPr lang="en" sz="1200">
                <a:solidFill>
                  <a:srgbClr val="3A3A3A"/>
                </a:solidFill>
                <a:highlight>
                  <a:srgbClr val="FFFFFF"/>
                </a:highlight>
              </a:rPr>
              <a:t> – Part of the ear looks normal, usually the lower half.  The canal may be normal, small or completely closed.</a:t>
            </a:r>
            <a:endParaRPr sz="1200">
              <a:solidFill>
                <a:srgbClr val="3A3A3A"/>
              </a:solidFill>
              <a:highlight>
                <a:srgbClr val="FFFFFF"/>
              </a:highlight>
            </a:endParaRPr>
          </a:p>
          <a:p>
            <a:pPr indent="0" lvl="0" marL="0" rtl="0" algn="l">
              <a:spcBef>
                <a:spcPts val="0"/>
              </a:spcBef>
              <a:spcAft>
                <a:spcPts val="0"/>
              </a:spcAft>
              <a:buClr>
                <a:schemeClr val="dk1"/>
              </a:buClr>
              <a:buSzPts val="1100"/>
              <a:buFont typeface="Arial"/>
              <a:buNone/>
            </a:pPr>
            <a:r>
              <a:rPr b="1" lang="en" sz="1200">
                <a:solidFill>
                  <a:srgbClr val="3A3A3A"/>
                </a:solidFill>
                <a:highlight>
                  <a:srgbClr val="FFFFFF"/>
                </a:highlight>
              </a:rPr>
              <a:t>Grade 3</a:t>
            </a:r>
            <a:r>
              <a:rPr lang="en" sz="1200">
                <a:solidFill>
                  <a:srgbClr val="3A3A3A"/>
                </a:solidFill>
                <a:highlight>
                  <a:srgbClr val="FFFFFF"/>
                </a:highlight>
              </a:rPr>
              <a:t> – Just a small remnant of “peanut-shaped” skin and cartilage. There is no canal, which is called aural atresia.</a:t>
            </a:r>
            <a:endParaRPr sz="1200">
              <a:solidFill>
                <a:srgbClr val="3A3A3A"/>
              </a:solidFill>
              <a:highlight>
                <a:srgbClr val="FFFFFF"/>
              </a:highlight>
            </a:endParaRPr>
          </a:p>
          <a:p>
            <a:pPr indent="0" lvl="0" marL="0" rtl="0" algn="l">
              <a:spcBef>
                <a:spcPts val="0"/>
              </a:spcBef>
              <a:spcAft>
                <a:spcPts val="0"/>
              </a:spcAft>
              <a:buNone/>
            </a:pPr>
            <a:r>
              <a:rPr b="1" lang="en" sz="1200">
                <a:solidFill>
                  <a:srgbClr val="3A3A3A"/>
                </a:solidFill>
                <a:highlight>
                  <a:srgbClr val="FFFFFF"/>
                </a:highlight>
              </a:rPr>
              <a:t>Grade 4</a:t>
            </a:r>
            <a:r>
              <a:rPr lang="en" sz="1200">
                <a:solidFill>
                  <a:srgbClr val="3A3A3A"/>
                </a:solidFill>
                <a:highlight>
                  <a:srgbClr val="FFFFFF"/>
                </a:highlight>
              </a:rPr>
              <a:t> – Complete absence of both the external ear and the ear canal, also called “anotia.”</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653a3f63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653a3f63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Causes: </a:t>
            </a:r>
            <a:r>
              <a:rPr lang="en" sz="1200">
                <a:solidFill>
                  <a:schemeClr val="dk1"/>
                </a:solidFill>
                <a:highlight>
                  <a:srgbClr val="FFFFFF"/>
                </a:highlight>
                <a:latin typeface="Times New Roman"/>
                <a:ea typeface="Times New Roman"/>
                <a:cs typeface="Times New Roman"/>
                <a:sym typeface="Times New Roman"/>
              </a:rPr>
              <a:t>An indirect blow to the contralateral side, Blast injuries, Direct traumatization via instrumentation of the external auditory canal, Barotrauma</a:t>
            </a:r>
            <a:endParaRPr sz="1200" u="sng">
              <a:solidFill>
                <a:srgbClr val="2F4A8B"/>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The most common mechanisms of injury are road traffic collisions (RTC), falls, and interpersonal violence</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rPr lang="en"/>
              <a:t>Campbell and Tan 2020</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653a3f634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e653a3f634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e653a3f63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e653a3f63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ce84986c02_2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ce84986c02_2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ce84986c02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ce84986c02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e653a3f63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e653a3f63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e653a3f63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e653a3f63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Slab"/>
                <a:ea typeface="Roboto Slab"/>
                <a:cs typeface="Roboto Slab"/>
                <a:sym typeface="Roboto Slab"/>
              </a:rPr>
              <a:t>Rose, S. (2020). </a:t>
            </a:r>
            <a:r>
              <a:rPr lang="en" sz="1200">
                <a:solidFill>
                  <a:schemeClr val="dk1"/>
                </a:solidFill>
                <a:highlight>
                  <a:srgbClr val="F9F9F9"/>
                </a:highlight>
                <a:latin typeface="Roboto Slab"/>
                <a:ea typeface="Roboto Slab"/>
                <a:cs typeface="Roboto Slab"/>
                <a:sym typeface="Roboto Slab"/>
              </a:rPr>
              <a:t>Hearing Speech with a Reverse Slope Hearing Loss. Retrieved from: </a:t>
            </a:r>
            <a:endParaRPr sz="1200">
              <a:latin typeface="Roboto Slab"/>
              <a:ea typeface="Roboto Slab"/>
              <a:cs typeface="Roboto Slab"/>
              <a:sym typeface="Roboto Slab"/>
            </a:endParaRPr>
          </a:p>
          <a:p>
            <a:pPr indent="0" lvl="0" marL="0" rtl="0" algn="l">
              <a:spcBef>
                <a:spcPts val="0"/>
              </a:spcBef>
              <a:spcAft>
                <a:spcPts val="0"/>
              </a:spcAft>
              <a:buNone/>
            </a:pPr>
            <a:r>
              <a:rPr lang="en" sz="1200" u="sng">
                <a:solidFill>
                  <a:schemeClr val="hlink"/>
                </a:solidFill>
                <a:latin typeface="Roboto Slab"/>
                <a:ea typeface="Roboto Slab"/>
                <a:cs typeface="Roboto Slab"/>
                <a:sym typeface="Roboto Slab"/>
                <a:hlinkClick r:id="rId2"/>
              </a:rPr>
              <a:t>https://www.youtube.com/watch?v=ewOpW-4XFqM</a:t>
            </a:r>
            <a:endParaRPr sz="1200">
              <a:latin typeface="Roboto Slab"/>
              <a:ea typeface="Roboto Slab"/>
              <a:cs typeface="Roboto Slab"/>
              <a:sym typeface="Roboto Slab"/>
            </a:endParaRPr>
          </a:p>
          <a:p>
            <a:pPr indent="0" lvl="0" marL="0" rtl="0" algn="l">
              <a:spcBef>
                <a:spcPts val="0"/>
              </a:spcBef>
              <a:spcAft>
                <a:spcPts val="0"/>
              </a:spcAft>
              <a:buNone/>
            </a:pPr>
            <a:r>
              <a:rPr lang="en"/>
              <a:t>:50 - 3:20</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e653a3f634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e653a3f63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e738cde5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e738cde5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e738cde5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e738cde5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e653a3f634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e653a3f634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2" marL="1371600" rtl="0" algn="l">
              <a:lnSpc>
                <a:spcPct val="115000"/>
              </a:lnSpc>
              <a:spcBef>
                <a:spcPts val="12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TTS= temporary threshold shift</a:t>
            </a:r>
            <a:endParaRPr sz="900">
              <a:solidFill>
                <a:schemeClr val="dk1"/>
              </a:solidFill>
              <a:latin typeface="Verdana"/>
              <a:ea typeface="Verdana"/>
              <a:cs typeface="Verdana"/>
              <a:sym typeface="Verdana"/>
            </a:endParaRPr>
          </a:p>
          <a:p>
            <a:pPr indent="-285750" lvl="3" marL="1828800" rtl="0" algn="l">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Threshold recover after exposure is over</a:t>
            </a:r>
            <a:endParaRPr sz="900">
              <a:solidFill>
                <a:schemeClr val="dk1"/>
              </a:solidFill>
              <a:latin typeface="Verdana"/>
              <a:ea typeface="Verdana"/>
              <a:cs typeface="Verdana"/>
              <a:sym typeface="Verdana"/>
            </a:endParaRPr>
          </a:p>
          <a:p>
            <a:pPr indent="-285750" lvl="3" marL="1828800" rtl="0" algn="l">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Usually lasts for a few days</a:t>
            </a:r>
            <a:endParaRPr sz="900">
              <a:solidFill>
                <a:schemeClr val="dk1"/>
              </a:solidFill>
              <a:latin typeface="Verdana"/>
              <a:ea typeface="Verdana"/>
              <a:cs typeface="Verdana"/>
              <a:sym typeface="Verdana"/>
            </a:endParaRPr>
          </a:p>
          <a:p>
            <a:pPr indent="-285750" lvl="2" marL="1371600" rtl="0" algn="l">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PTS= Permanent threshold shift</a:t>
            </a:r>
            <a:endParaRPr sz="900">
              <a:solidFill>
                <a:schemeClr val="dk1"/>
              </a:solidFill>
              <a:latin typeface="Verdana"/>
              <a:ea typeface="Verdana"/>
              <a:cs typeface="Verdana"/>
              <a:sym typeface="Verdana"/>
            </a:endParaRPr>
          </a:p>
          <a:p>
            <a:pPr indent="-285750" lvl="3" marL="1828800" rtl="0" algn="l">
              <a:lnSpc>
                <a:spcPct val="115000"/>
              </a:lnSpc>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Threshold loss is irreversible after repeated exposures</a:t>
            </a:r>
            <a:endParaRPr sz="900">
              <a:solidFill>
                <a:schemeClr val="dk1"/>
              </a:solidFill>
              <a:latin typeface="Verdana"/>
              <a:ea typeface="Verdana"/>
              <a:cs typeface="Verdana"/>
              <a:sym typeface="Verdana"/>
            </a:endParaRPr>
          </a:p>
          <a:p>
            <a:pPr indent="0" lvl="0" marL="0" rtl="0" algn="l">
              <a:spcBef>
                <a:spcPts val="120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e653a3f634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e653a3f634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Slab"/>
                <a:ea typeface="Roboto Slab"/>
                <a:cs typeface="Roboto Slab"/>
                <a:sym typeface="Roboto Slab"/>
              </a:rPr>
              <a:t>Rose, S. (2020). Hearing speech with a sloping hearing loss. Retrieved from: </a:t>
            </a:r>
            <a:r>
              <a:rPr lang="en" u="sng">
                <a:solidFill>
                  <a:schemeClr val="hlink"/>
                </a:solidFill>
                <a:hlinkClick r:id="rId2"/>
              </a:rPr>
              <a:t>https://www.youtube.com/watch?v=G8lVEsoozAs</a:t>
            </a:r>
            <a:r>
              <a:rPr lang="en"/>
              <a:t> :55 - 5:30</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e653a3f634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e653a3f634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cc2bcfe924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cc2bcfe924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cf1ee19a4b_3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cf1ee19a4b_3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e653a3f634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e653a3f634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cf1ee19a4b_3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cf1ee19a4b_3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TORCH - toxoplasmosis, other viral infections, rubella, cytomegalovirus, herpes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ce84986c02_2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ce84986c02_2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highlight>
                  <a:srgbClr val="FFFFFF"/>
                </a:highlight>
                <a:latin typeface="Courier New"/>
                <a:ea typeface="Courier New"/>
                <a:cs typeface="Courier New"/>
                <a:sym typeface="Courier New"/>
              </a:rPr>
              <a:t>Allen SB, Goldman J. Syndromic Sensorineural Hearing Loss. [Updated 2020 Aug 24]. In: StatPearls [Internet]. Treasure Island (FL): StatPearls Publishing; 2021 Jan-. Available from: https://www.ncbi.nlm.nih.gov/books/NBK526088/</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c2bcfe924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cc2bcfe924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eb0d6fb0c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eb0d6fb0c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cc2bcfe924_0_159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cc2bcfe924_0_159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e653a3f634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e653a3f634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Pure tones are marked here</a:t>
            </a:r>
            <a:endParaRPr/>
          </a:p>
          <a:p>
            <a:pPr indent="-298450" lvl="0" marL="457200" rtl="0" algn="l">
              <a:spcBef>
                <a:spcPts val="0"/>
              </a:spcBef>
              <a:spcAft>
                <a:spcPts val="0"/>
              </a:spcAft>
              <a:buSzPts val="1100"/>
              <a:buAutoNum type="arabicPeriod"/>
            </a:pPr>
            <a:r>
              <a:rPr lang="en"/>
              <a:t>Speech audiometry goes here </a:t>
            </a:r>
            <a:endParaRPr/>
          </a:p>
          <a:p>
            <a:pPr indent="-298450" lvl="0" marL="457200" rtl="0" algn="l">
              <a:spcBef>
                <a:spcPts val="0"/>
              </a:spcBef>
              <a:spcAft>
                <a:spcPts val="0"/>
              </a:spcAft>
              <a:buSzPts val="1100"/>
              <a:buAutoNum type="arabicPeriod"/>
            </a:pPr>
            <a:r>
              <a:rPr lang="en"/>
              <a:t>Immittance goes here</a:t>
            </a:r>
            <a:endParaRPr/>
          </a:p>
          <a:p>
            <a:pPr indent="-298450" lvl="0" marL="457200" rtl="0" algn="l">
              <a:spcBef>
                <a:spcPts val="0"/>
              </a:spcBef>
              <a:spcAft>
                <a:spcPts val="0"/>
              </a:spcAft>
              <a:buSzPts val="1100"/>
              <a:buAutoNum type="arabicPeriod"/>
            </a:pPr>
            <a:r>
              <a:rPr lang="en"/>
              <a:t>Otoacoustic emissions are recorded here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e653a3f634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e653a3f63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PTs and Immittance are helpful in identifying particular pathologies, we’ll discuss these a little further today, but will go into greater detail in the </a:t>
            </a:r>
            <a:r>
              <a:rPr lang="en"/>
              <a:t>upcoming</a:t>
            </a:r>
            <a:r>
              <a:rPr lang="en"/>
              <a:t> weeks!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e653a3f634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e653a3f634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e653a3f634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e653a3f634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ce84986c02_2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ce84986c02_2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ce65291a3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ce65291a3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57150" y="-1993096"/>
            <a:ext cx="9144000" cy="8310543"/>
          </a:xfrm>
          <a:prstGeom prst="rect">
            <a:avLst/>
          </a:prstGeom>
          <a:noFill/>
          <a:ln>
            <a:noFill/>
          </a:ln>
        </p:spPr>
      </p:pic>
      <p:pic>
        <p:nvPicPr>
          <p:cNvPr id="10" name="Google Shape;10;p2"/>
          <p:cNvPicPr preferRelativeResize="0"/>
          <p:nvPr/>
        </p:nvPicPr>
        <p:blipFill>
          <a:blip r:embed="rId3">
            <a:alphaModFix/>
          </a:blip>
          <a:stretch>
            <a:fillRect/>
          </a:stretch>
        </p:blipFill>
        <p:spPr>
          <a:xfrm rot="10800000">
            <a:off x="-1291446" y="2884377"/>
            <a:ext cx="3648574" cy="3915599"/>
          </a:xfrm>
          <a:prstGeom prst="rect">
            <a:avLst/>
          </a:prstGeom>
          <a:noFill/>
          <a:ln>
            <a:noFill/>
          </a:ln>
        </p:spPr>
      </p:pic>
      <p:sp>
        <p:nvSpPr>
          <p:cNvPr id="11" name="Google Shape;11;p2"/>
          <p:cNvSpPr txBox="1"/>
          <p:nvPr>
            <p:ph type="ctrTitle"/>
          </p:nvPr>
        </p:nvSpPr>
        <p:spPr>
          <a:xfrm>
            <a:off x="1126050" y="1524675"/>
            <a:ext cx="6891900" cy="15621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Clr>
                <a:schemeClr val="lt1"/>
              </a:buClr>
              <a:buSzPts val="5200"/>
              <a:buNone/>
              <a:defRPr sz="6000">
                <a:solidFill>
                  <a:schemeClr val="lt1"/>
                </a:solidFill>
              </a:defRPr>
            </a:lvl1pPr>
            <a:lvl2pPr lvl="1" algn="ctr">
              <a:spcBef>
                <a:spcPts val="0"/>
              </a:spcBef>
              <a:spcAft>
                <a:spcPts val="0"/>
              </a:spcAft>
              <a:buClr>
                <a:schemeClr val="accent4"/>
              </a:buClr>
              <a:buSzPts val="5200"/>
              <a:buNone/>
              <a:defRPr sz="5200">
                <a:solidFill>
                  <a:schemeClr val="accent4"/>
                </a:solidFill>
              </a:defRPr>
            </a:lvl2pPr>
            <a:lvl3pPr lvl="2" algn="ctr">
              <a:spcBef>
                <a:spcPts val="0"/>
              </a:spcBef>
              <a:spcAft>
                <a:spcPts val="0"/>
              </a:spcAft>
              <a:buClr>
                <a:schemeClr val="accent4"/>
              </a:buClr>
              <a:buSzPts val="5200"/>
              <a:buNone/>
              <a:defRPr sz="5200">
                <a:solidFill>
                  <a:schemeClr val="accent4"/>
                </a:solidFill>
              </a:defRPr>
            </a:lvl3pPr>
            <a:lvl4pPr lvl="3" algn="ctr">
              <a:spcBef>
                <a:spcPts val="0"/>
              </a:spcBef>
              <a:spcAft>
                <a:spcPts val="0"/>
              </a:spcAft>
              <a:buClr>
                <a:schemeClr val="accent4"/>
              </a:buClr>
              <a:buSzPts val="5200"/>
              <a:buNone/>
              <a:defRPr sz="5200">
                <a:solidFill>
                  <a:schemeClr val="accent4"/>
                </a:solidFill>
              </a:defRPr>
            </a:lvl4pPr>
            <a:lvl5pPr lvl="4" algn="ctr">
              <a:spcBef>
                <a:spcPts val="0"/>
              </a:spcBef>
              <a:spcAft>
                <a:spcPts val="0"/>
              </a:spcAft>
              <a:buClr>
                <a:schemeClr val="accent4"/>
              </a:buClr>
              <a:buSzPts val="5200"/>
              <a:buNone/>
              <a:defRPr sz="5200">
                <a:solidFill>
                  <a:schemeClr val="accent4"/>
                </a:solidFill>
              </a:defRPr>
            </a:lvl5pPr>
            <a:lvl6pPr lvl="5" algn="ctr">
              <a:spcBef>
                <a:spcPts val="0"/>
              </a:spcBef>
              <a:spcAft>
                <a:spcPts val="0"/>
              </a:spcAft>
              <a:buClr>
                <a:schemeClr val="accent4"/>
              </a:buClr>
              <a:buSzPts val="5200"/>
              <a:buNone/>
              <a:defRPr sz="5200">
                <a:solidFill>
                  <a:schemeClr val="accent4"/>
                </a:solidFill>
              </a:defRPr>
            </a:lvl6pPr>
            <a:lvl7pPr lvl="6" algn="ctr">
              <a:spcBef>
                <a:spcPts val="0"/>
              </a:spcBef>
              <a:spcAft>
                <a:spcPts val="0"/>
              </a:spcAft>
              <a:buClr>
                <a:schemeClr val="accent4"/>
              </a:buClr>
              <a:buSzPts val="5200"/>
              <a:buNone/>
              <a:defRPr sz="5200">
                <a:solidFill>
                  <a:schemeClr val="accent4"/>
                </a:solidFill>
              </a:defRPr>
            </a:lvl7pPr>
            <a:lvl8pPr lvl="7" algn="ctr">
              <a:spcBef>
                <a:spcPts val="0"/>
              </a:spcBef>
              <a:spcAft>
                <a:spcPts val="0"/>
              </a:spcAft>
              <a:buClr>
                <a:schemeClr val="accent4"/>
              </a:buClr>
              <a:buSzPts val="5200"/>
              <a:buNone/>
              <a:defRPr sz="5200">
                <a:solidFill>
                  <a:schemeClr val="accent4"/>
                </a:solidFill>
              </a:defRPr>
            </a:lvl8pPr>
            <a:lvl9pPr lvl="8" algn="ctr">
              <a:spcBef>
                <a:spcPts val="0"/>
              </a:spcBef>
              <a:spcAft>
                <a:spcPts val="0"/>
              </a:spcAft>
              <a:buClr>
                <a:schemeClr val="accent4"/>
              </a:buClr>
              <a:buSzPts val="5200"/>
              <a:buNone/>
              <a:defRPr sz="5200">
                <a:solidFill>
                  <a:schemeClr val="accent4"/>
                </a:solidFill>
              </a:defRPr>
            </a:lvl9pPr>
          </a:lstStyle>
          <a:p/>
        </p:txBody>
      </p:sp>
      <p:sp>
        <p:nvSpPr>
          <p:cNvPr id="12" name="Google Shape;12;p2"/>
          <p:cNvSpPr txBox="1"/>
          <p:nvPr>
            <p:ph idx="1" type="subTitle"/>
          </p:nvPr>
        </p:nvSpPr>
        <p:spPr>
          <a:xfrm>
            <a:off x="2850075" y="3163850"/>
            <a:ext cx="3443700" cy="6063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1500"/>
              <a:buNone/>
              <a:defRPr sz="30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3" name="Google Shape;13;p2"/>
          <p:cNvSpPr txBox="1"/>
          <p:nvPr>
            <p:ph idx="2" type="subTitle"/>
          </p:nvPr>
        </p:nvSpPr>
        <p:spPr>
          <a:xfrm>
            <a:off x="7166725" y="539500"/>
            <a:ext cx="1264200" cy="345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7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pic>
        <p:nvPicPr>
          <p:cNvPr id="14" name="Google Shape;14;p2"/>
          <p:cNvPicPr preferRelativeResize="0"/>
          <p:nvPr/>
        </p:nvPicPr>
        <p:blipFill>
          <a:blip r:embed="rId4">
            <a:alphaModFix/>
          </a:blip>
          <a:stretch>
            <a:fillRect/>
          </a:stretch>
        </p:blipFill>
        <p:spPr>
          <a:xfrm>
            <a:off x="8205803" y="2884375"/>
            <a:ext cx="938200" cy="840550"/>
          </a:xfrm>
          <a:prstGeom prst="rect">
            <a:avLst/>
          </a:prstGeom>
          <a:noFill/>
          <a:ln>
            <a:noFill/>
          </a:ln>
        </p:spPr>
      </p:pic>
      <p:pic>
        <p:nvPicPr>
          <p:cNvPr id="15" name="Google Shape;15;p2"/>
          <p:cNvPicPr preferRelativeResize="0"/>
          <p:nvPr/>
        </p:nvPicPr>
        <p:blipFill>
          <a:blip r:embed="rId4">
            <a:alphaModFix/>
          </a:blip>
          <a:stretch>
            <a:fillRect/>
          </a:stretch>
        </p:blipFill>
        <p:spPr>
          <a:xfrm rot="10800000">
            <a:off x="82704" y="3765413"/>
            <a:ext cx="1371925" cy="1229125"/>
          </a:xfrm>
          <a:prstGeom prst="rect">
            <a:avLst/>
          </a:prstGeom>
          <a:noFill/>
          <a:ln>
            <a:noFill/>
          </a:ln>
        </p:spPr>
      </p:pic>
      <p:pic>
        <p:nvPicPr>
          <p:cNvPr id="16" name="Google Shape;16;p2"/>
          <p:cNvPicPr preferRelativeResize="0"/>
          <p:nvPr/>
        </p:nvPicPr>
        <p:blipFill>
          <a:blip r:embed="rId3">
            <a:alphaModFix amt="55000"/>
          </a:blip>
          <a:stretch>
            <a:fillRect/>
          </a:stretch>
        </p:blipFill>
        <p:spPr>
          <a:xfrm rot="-4500004">
            <a:off x="6246885" y="3688924"/>
            <a:ext cx="2975226" cy="3192956"/>
          </a:xfrm>
          <a:prstGeom prst="rect">
            <a:avLst/>
          </a:prstGeom>
          <a:noFill/>
          <a:ln>
            <a:noFill/>
          </a:ln>
        </p:spPr>
      </p:pic>
      <p:pic>
        <p:nvPicPr>
          <p:cNvPr id="17" name="Google Shape;17;p2"/>
          <p:cNvPicPr preferRelativeResize="0"/>
          <p:nvPr/>
        </p:nvPicPr>
        <p:blipFill>
          <a:blip r:embed="rId5">
            <a:alphaModFix/>
          </a:blip>
          <a:stretch>
            <a:fillRect/>
          </a:stretch>
        </p:blipFill>
        <p:spPr>
          <a:xfrm rot="5400000">
            <a:off x="-876475" y="-1123651"/>
            <a:ext cx="2818626" cy="2972974"/>
          </a:xfrm>
          <a:prstGeom prst="rect">
            <a:avLst/>
          </a:prstGeom>
          <a:noFill/>
          <a:ln>
            <a:noFill/>
          </a:ln>
        </p:spPr>
      </p:pic>
      <p:pic>
        <p:nvPicPr>
          <p:cNvPr id="18" name="Google Shape;18;p2"/>
          <p:cNvPicPr preferRelativeResize="0"/>
          <p:nvPr/>
        </p:nvPicPr>
        <p:blipFill>
          <a:blip r:embed="rId5">
            <a:alphaModFix/>
          </a:blip>
          <a:stretch>
            <a:fillRect/>
          </a:stretch>
        </p:blipFill>
        <p:spPr>
          <a:xfrm rot="-1799991">
            <a:off x="6042283" y="-1606649"/>
            <a:ext cx="3270132" cy="3449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6" name="Shape 106"/>
        <p:cNvGrpSpPr/>
        <p:nvPr/>
      </p:nvGrpSpPr>
      <p:grpSpPr>
        <a:xfrm>
          <a:off x="0" y="0"/>
          <a:ext cx="0" cy="0"/>
          <a:chOff x="0" y="0"/>
          <a:chExt cx="0" cy="0"/>
        </a:xfrm>
      </p:grpSpPr>
      <p:sp>
        <p:nvSpPr>
          <p:cNvPr id="107" name="Google Shape;107;p11"/>
          <p:cNvSpPr txBox="1"/>
          <p:nvPr>
            <p:ph hasCustomPrompt="1" type="title"/>
          </p:nvPr>
        </p:nvSpPr>
        <p:spPr>
          <a:xfrm>
            <a:off x="1284000" y="1680608"/>
            <a:ext cx="65760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p:nvPr>
            <p:ph idx="1" type="subTitle"/>
          </p:nvPr>
        </p:nvSpPr>
        <p:spPr>
          <a:xfrm>
            <a:off x="1284000" y="2972692"/>
            <a:ext cx="6576000" cy="490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160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pic>
        <p:nvPicPr>
          <p:cNvPr id="109" name="Google Shape;109;p11"/>
          <p:cNvPicPr preferRelativeResize="0"/>
          <p:nvPr/>
        </p:nvPicPr>
        <p:blipFill>
          <a:blip r:embed="rId2">
            <a:alphaModFix/>
          </a:blip>
          <a:stretch>
            <a:fillRect/>
          </a:stretch>
        </p:blipFill>
        <p:spPr>
          <a:xfrm rot="10800000">
            <a:off x="249965" y="-2570268"/>
            <a:ext cx="8391998" cy="9006250"/>
          </a:xfrm>
          <a:prstGeom prst="rect">
            <a:avLst/>
          </a:prstGeom>
          <a:noFill/>
          <a:ln>
            <a:noFill/>
          </a:ln>
        </p:spPr>
      </p:pic>
      <p:pic>
        <p:nvPicPr>
          <p:cNvPr id="110" name="Google Shape;110;p11"/>
          <p:cNvPicPr preferRelativeResize="0"/>
          <p:nvPr/>
        </p:nvPicPr>
        <p:blipFill>
          <a:blip r:embed="rId3">
            <a:alphaModFix/>
          </a:blip>
          <a:stretch>
            <a:fillRect/>
          </a:stretch>
        </p:blipFill>
        <p:spPr>
          <a:xfrm flipH="1" rot="-4115821">
            <a:off x="5742973" y="1270328"/>
            <a:ext cx="8609508" cy="5694174"/>
          </a:xfrm>
          <a:prstGeom prst="rect">
            <a:avLst/>
          </a:prstGeom>
          <a:noFill/>
          <a:ln>
            <a:noFill/>
          </a:ln>
        </p:spPr>
      </p:pic>
      <p:pic>
        <p:nvPicPr>
          <p:cNvPr id="111" name="Google Shape;111;p11"/>
          <p:cNvPicPr preferRelativeResize="0"/>
          <p:nvPr/>
        </p:nvPicPr>
        <p:blipFill>
          <a:blip r:embed="rId4">
            <a:alphaModFix/>
          </a:blip>
          <a:stretch>
            <a:fillRect/>
          </a:stretch>
        </p:blipFill>
        <p:spPr>
          <a:xfrm rot="3731863">
            <a:off x="-2277697" y="-2174562"/>
            <a:ext cx="4876441" cy="5143501"/>
          </a:xfrm>
          <a:prstGeom prst="rect">
            <a:avLst/>
          </a:prstGeom>
          <a:noFill/>
          <a:ln>
            <a:noFill/>
          </a:ln>
        </p:spPr>
      </p:pic>
      <p:pic>
        <p:nvPicPr>
          <p:cNvPr id="112" name="Google Shape;112;p11"/>
          <p:cNvPicPr preferRelativeResize="0"/>
          <p:nvPr/>
        </p:nvPicPr>
        <p:blipFill>
          <a:blip r:embed="rId5">
            <a:alphaModFix amt="64000"/>
          </a:blip>
          <a:stretch>
            <a:fillRect/>
          </a:stretch>
        </p:blipFill>
        <p:spPr>
          <a:xfrm flipH="1" rot="-6300000">
            <a:off x="-63157" y="132821"/>
            <a:ext cx="1371925" cy="1229125"/>
          </a:xfrm>
          <a:prstGeom prst="rect">
            <a:avLst/>
          </a:prstGeom>
          <a:noFill/>
          <a:ln>
            <a:noFill/>
          </a:ln>
        </p:spPr>
      </p:pic>
      <p:pic>
        <p:nvPicPr>
          <p:cNvPr id="113" name="Google Shape;113;p11"/>
          <p:cNvPicPr preferRelativeResize="0"/>
          <p:nvPr/>
        </p:nvPicPr>
        <p:blipFill>
          <a:blip r:embed="rId6">
            <a:alphaModFix amt="20000"/>
          </a:blip>
          <a:stretch>
            <a:fillRect/>
          </a:stretch>
        </p:blipFill>
        <p:spPr>
          <a:xfrm rot="-9841569">
            <a:off x="5912447" y="-610451"/>
            <a:ext cx="2217388" cy="2015273"/>
          </a:xfrm>
          <a:prstGeom prst="rect">
            <a:avLst/>
          </a:prstGeom>
          <a:noFill/>
          <a:ln>
            <a:noFill/>
          </a:ln>
        </p:spPr>
      </p:pic>
      <p:pic>
        <p:nvPicPr>
          <p:cNvPr id="114" name="Google Shape;114;p11"/>
          <p:cNvPicPr preferRelativeResize="0"/>
          <p:nvPr/>
        </p:nvPicPr>
        <p:blipFill>
          <a:blip r:embed="rId5">
            <a:alphaModFix/>
          </a:blip>
          <a:stretch>
            <a:fillRect/>
          </a:stretch>
        </p:blipFill>
        <p:spPr>
          <a:xfrm flipH="1" rot="6300001">
            <a:off x="8364293" y="4362621"/>
            <a:ext cx="1371925" cy="1229125"/>
          </a:xfrm>
          <a:prstGeom prst="rect">
            <a:avLst/>
          </a:prstGeom>
          <a:noFill/>
          <a:ln>
            <a:noFill/>
          </a:ln>
        </p:spPr>
      </p:pic>
      <p:pic>
        <p:nvPicPr>
          <p:cNvPr id="115" name="Google Shape;115;p11"/>
          <p:cNvPicPr preferRelativeResize="0"/>
          <p:nvPr/>
        </p:nvPicPr>
        <p:blipFill>
          <a:blip r:embed="rId6">
            <a:alphaModFix amt="20000"/>
          </a:blip>
          <a:stretch>
            <a:fillRect/>
          </a:stretch>
        </p:blipFill>
        <p:spPr>
          <a:xfrm rot="-9841569">
            <a:off x="-802678" y="3926424"/>
            <a:ext cx="2217388" cy="2015273"/>
          </a:xfrm>
          <a:prstGeom prst="rect">
            <a:avLst/>
          </a:prstGeom>
          <a:noFill/>
          <a:ln>
            <a:noFill/>
          </a:ln>
        </p:spPr>
      </p:pic>
      <p:pic>
        <p:nvPicPr>
          <p:cNvPr id="116" name="Google Shape;116;p11"/>
          <p:cNvPicPr preferRelativeResize="0"/>
          <p:nvPr/>
        </p:nvPicPr>
        <p:blipFill>
          <a:blip r:embed="rId5">
            <a:alphaModFix/>
          </a:blip>
          <a:stretch>
            <a:fillRect/>
          </a:stretch>
        </p:blipFill>
        <p:spPr>
          <a:xfrm flipH="1" rot="6299980">
            <a:off x="2318656" y="3928952"/>
            <a:ext cx="649207" cy="581620"/>
          </a:xfrm>
          <a:prstGeom prst="rect">
            <a:avLst/>
          </a:prstGeom>
          <a:noFill/>
          <a:ln>
            <a:noFill/>
          </a:ln>
        </p:spPr>
      </p:pic>
      <p:pic>
        <p:nvPicPr>
          <p:cNvPr id="117" name="Google Shape;117;p11"/>
          <p:cNvPicPr preferRelativeResize="0"/>
          <p:nvPr/>
        </p:nvPicPr>
        <p:blipFill>
          <a:blip r:embed="rId5">
            <a:alphaModFix/>
          </a:blip>
          <a:stretch>
            <a:fillRect/>
          </a:stretch>
        </p:blipFill>
        <p:spPr>
          <a:xfrm flipH="1" rot="-7200048">
            <a:off x="7220719" y="496076"/>
            <a:ext cx="1063381" cy="9526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8" name="Shape 1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119" name="Shape 119"/>
        <p:cNvGrpSpPr/>
        <p:nvPr/>
      </p:nvGrpSpPr>
      <p:grpSpPr>
        <a:xfrm>
          <a:off x="0" y="0"/>
          <a:ext cx="0" cy="0"/>
          <a:chOff x="0" y="0"/>
          <a:chExt cx="0" cy="0"/>
        </a:xfrm>
      </p:grpSpPr>
      <p:sp>
        <p:nvSpPr>
          <p:cNvPr id="120" name="Google Shape;120;p13"/>
          <p:cNvSpPr txBox="1"/>
          <p:nvPr>
            <p:ph type="title"/>
          </p:nvPr>
        </p:nvSpPr>
        <p:spPr>
          <a:xfrm>
            <a:off x="720000" y="1898848"/>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21" name="Google Shape;121;p13"/>
          <p:cNvSpPr txBox="1"/>
          <p:nvPr>
            <p:ph hasCustomPrompt="1" idx="2" type="title"/>
          </p:nvPr>
        </p:nvSpPr>
        <p:spPr>
          <a:xfrm>
            <a:off x="1371000" y="1458073"/>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p:nvPr>
            <p:ph idx="1" type="subTitle"/>
          </p:nvPr>
        </p:nvSpPr>
        <p:spPr>
          <a:xfrm>
            <a:off x="840450" y="2285348"/>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23" name="Google Shape;123;p13"/>
          <p:cNvSpPr txBox="1"/>
          <p:nvPr>
            <p:ph idx="3" type="title"/>
          </p:nvPr>
        </p:nvSpPr>
        <p:spPr>
          <a:xfrm>
            <a:off x="3283352" y="1898848"/>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24" name="Google Shape;124;p13"/>
          <p:cNvSpPr txBox="1"/>
          <p:nvPr>
            <p:ph hasCustomPrompt="1" idx="4" type="title"/>
          </p:nvPr>
        </p:nvSpPr>
        <p:spPr>
          <a:xfrm>
            <a:off x="3934352" y="1458073"/>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p:nvPr>
            <p:ph idx="5" type="subTitle"/>
          </p:nvPr>
        </p:nvSpPr>
        <p:spPr>
          <a:xfrm>
            <a:off x="3403802" y="2285348"/>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26" name="Google Shape;126;p13"/>
          <p:cNvSpPr txBox="1"/>
          <p:nvPr>
            <p:ph idx="6" type="title"/>
          </p:nvPr>
        </p:nvSpPr>
        <p:spPr>
          <a:xfrm>
            <a:off x="5846703" y="1898848"/>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27" name="Google Shape;127;p13"/>
          <p:cNvSpPr txBox="1"/>
          <p:nvPr>
            <p:ph hasCustomPrompt="1" idx="7" type="title"/>
          </p:nvPr>
        </p:nvSpPr>
        <p:spPr>
          <a:xfrm>
            <a:off x="6497703" y="1458073"/>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8" name="Google Shape;128;p13"/>
          <p:cNvSpPr txBox="1"/>
          <p:nvPr>
            <p:ph idx="8" type="subTitle"/>
          </p:nvPr>
        </p:nvSpPr>
        <p:spPr>
          <a:xfrm>
            <a:off x="5967153" y="2285348"/>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29" name="Google Shape;129;p13"/>
          <p:cNvSpPr txBox="1"/>
          <p:nvPr>
            <p:ph idx="9" type="title"/>
          </p:nvPr>
        </p:nvSpPr>
        <p:spPr>
          <a:xfrm>
            <a:off x="720000" y="3502723"/>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30" name="Google Shape;130;p13"/>
          <p:cNvSpPr txBox="1"/>
          <p:nvPr>
            <p:ph hasCustomPrompt="1" idx="13" type="title"/>
          </p:nvPr>
        </p:nvSpPr>
        <p:spPr>
          <a:xfrm>
            <a:off x="1371000" y="305718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1" name="Google Shape;131;p13"/>
          <p:cNvSpPr txBox="1"/>
          <p:nvPr>
            <p:ph idx="14" type="subTitle"/>
          </p:nvPr>
        </p:nvSpPr>
        <p:spPr>
          <a:xfrm>
            <a:off x="840450" y="3889223"/>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32" name="Google Shape;132;p13"/>
          <p:cNvSpPr txBox="1"/>
          <p:nvPr>
            <p:ph idx="15" type="title"/>
          </p:nvPr>
        </p:nvSpPr>
        <p:spPr>
          <a:xfrm>
            <a:off x="3283352" y="3502723"/>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33" name="Google Shape;133;p13"/>
          <p:cNvSpPr txBox="1"/>
          <p:nvPr>
            <p:ph hasCustomPrompt="1" idx="16" type="title"/>
          </p:nvPr>
        </p:nvSpPr>
        <p:spPr>
          <a:xfrm>
            <a:off x="3934352" y="305718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4" name="Google Shape;134;p13"/>
          <p:cNvSpPr txBox="1"/>
          <p:nvPr>
            <p:ph idx="17" type="subTitle"/>
          </p:nvPr>
        </p:nvSpPr>
        <p:spPr>
          <a:xfrm>
            <a:off x="3403802" y="3889223"/>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35" name="Google Shape;135;p13"/>
          <p:cNvSpPr txBox="1"/>
          <p:nvPr>
            <p:ph idx="18" type="title"/>
          </p:nvPr>
        </p:nvSpPr>
        <p:spPr>
          <a:xfrm>
            <a:off x="5846703" y="3502723"/>
            <a:ext cx="2577300" cy="527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2"/>
              </a:buClr>
              <a:buSzPts val="2000"/>
              <a:buNone/>
              <a:defRPr sz="2000"/>
            </a:lvl1pPr>
            <a:lvl2pPr lvl="1" rtl="0">
              <a:spcBef>
                <a:spcPts val="0"/>
              </a:spcBef>
              <a:spcAft>
                <a:spcPts val="0"/>
              </a:spcAft>
              <a:buClr>
                <a:schemeClr val="lt2"/>
              </a:buClr>
              <a:buSzPts val="2000"/>
              <a:buNone/>
              <a:defRPr sz="2000">
                <a:solidFill>
                  <a:schemeClr val="lt2"/>
                </a:solidFill>
              </a:defRPr>
            </a:lvl2pPr>
            <a:lvl3pPr lvl="2" rtl="0">
              <a:spcBef>
                <a:spcPts val="0"/>
              </a:spcBef>
              <a:spcAft>
                <a:spcPts val="0"/>
              </a:spcAft>
              <a:buClr>
                <a:schemeClr val="lt2"/>
              </a:buClr>
              <a:buSzPts val="2000"/>
              <a:buNone/>
              <a:defRPr sz="2000">
                <a:solidFill>
                  <a:schemeClr val="lt2"/>
                </a:solidFill>
              </a:defRPr>
            </a:lvl3pPr>
            <a:lvl4pPr lvl="3" rtl="0">
              <a:spcBef>
                <a:spcPts val="0"/>
              </a:spcBef>
              <a:spcAft>
                <a:spcPts val="0"/>
              </a:spcAft>
              <a:buClr>
                <a:schemeClr val="lt2"/>
              </a:buClr>
              <a:buSzPts val="2000"/>
              <a:buNone/>
              <a:defRPr sz="2000">
                <a:solidFill>
                  <a:schemeClr val="lt2"/>
                </a:solidFill>
              </a:defRPr>
            </a:lvl4pPr>
            <a:lvl5pPr lvl="4" rtl="0">
              <a:spcBef>
                <a:spcPts val="0"/>
              </a:spcBef>
              <a:spcAft>
                <a:spcPts val="0"/>
              </a:spcAft>
              <a:buClr>
                <a:schemeClr val="lt2"/>
              </a:buClr>
              <a:buSzPts val="2000"/>
              <a:buNone/>
              <a:defRPr sz="2000">
                <a:solidFill>
                  <a:schemeClr val="lt2"/>
                </a:solidFill>
              </a:defRPr>
            </a:lvl5pPr>
            <a:lvl6pPr lvl="5" rtl="0">
              <a:spcBef>
                <a:spcPts val="0"/>
              </a:spcBef>
              <a:spcAft>
                <a:spcPts val="0"/>
              </a:spcAft>
              <a:buClr>
                <a:schemeClr val="lt2"/>
              </a:buClr>
              <a:buSzPts val="2000"/>
              <a:buNone/>
              <a:defRPr sz="2000">
                <a:solidFill>
                  <a:schemeClr val="lt2"/>
                </a:solidFill>
              </a:defRPr>
            </a:lvl6pPr>
            <a:lvl7pPr lvl="6" rtl="0">
              <a:spcBef>
                <a:spcPts val="0"/>
              </a:spcBef>
              <a:spcAft>
                <a:spcPts val="0"/>
              </a:spcAft>
              <a:buClr>
                <a:schemeClr val="lt2"/>
              </a:buClr>
              <a:buSzPts val="2000"/>
              <a:buNone/>
              <a:defRPr sz="2000">
                <a:solidFill>
                  <a:schemeClr val="lt2"/>
                </a:solidFill>
              </a:defRPr>
            </a:lvl7pPr>
            <a:lvl8pPr lvl="7" rtl="0">
              <a:spcBef>
                <a:spcPts val="0"/>
              </a:spcBef>
              <a:spcAft>
                <a:spcPts val="0"/>
              </a:spcAft>
              <a:buClr>
                <a:schemeClr val="lt2"/>
              </a:buClr>
              <a:buSzPts val="2000"/>
              <a:buNone/>
              <a:defRPr sz="2000">
                <a:solidFill>
                  <a:schemeClr val="lt2"/>
                </a:solidFill>
              </a:defRPr>
            </a:lvl8pPr>
            <a:lvl9pPr lvl="8" rtl="0">
              <a:spcBef>
                <a:spcPts val="0"/>
              </a:spcBef>
              <a:spcAft>
                <a:spcPts val="0"/>
              </a:spcAft>
              <a:buClr>
                <a:schemeClr val="lt2"/>
              </a:buClr>
              <a:buSzPts val="2000"/>
              <a:buNone/>
              <a:defRPr sz="2000">
                <a:solidFill>
                  <a:schemeClr val="lt2"/>
                </a:solidFill>
              </a:defRPr>
            </a:lvl9pPr>
          </a:lstStyle>
          <a:p/>
        </p:txBody>
      </p:sp>
      <p:sp>
        <p:nvSpPr>
          <p:cNvPr id="136" name="Google Shape;136;p13"/>
          <p:cNvSpPr txBox="1"/>
          <p:nvPr>
            <p:ph hasCustomPrompt="1" idx="19" type="title"/>
          </p:nvPr>
        </p:nvSpPr>
        <p:spPr>
          <a:xfrm>
            <a:off x="6497703" y="3057185"/>
            <a:ext cx="1275300" cy="5934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8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p:nvPr>
            <p:ph idx="20" type="subTitle"/>
          </p:nvPr>
        </p:nvSpPr>
        <p:spPr>
          <a:xfrm>
            <a:off x="5967153" y="3889223"/>
            <a:ext cx="23364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138" name="Google Shape;138;p13"/>
          <p:cNvSpPr txBox="1"/>
          <p:nvPr>
            <p:ph idx="21"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139" name="Google Shape;139;p13"/>
          <p:cNvPicPr preferRelativeResize="0"/>
          <p:nvPr/>
        </p:nvPicPr>
        <p:blipFill>
          <a:blip r:embed="rId2">
            <a:alphaModFix/>
          </a:blip>
          <a:stretch>
            <a:fillRect/>
          </a:stretch>
        </p:blipFill>
        <p:spPr>
          <a:xfrm rot="5986561">
            <a:off x="-5193382" y="-200026"/>
            <a:ext cx="7776909" cy="5143500"/>
          </a:xfrm>
          <a:prstGeom prst="rect">
            <a:avLst/>
          </a:prstGeom>
          <a:noFill/>
          <a:ln>
            <a:noFill/>
          </a:ln>
        </p:spPr>
      </p:pic>
      <p:pic>
        <p:nvPicPr>
          <p:cNvPr id="140" name="Google Shape;140;p13"/>
          <p:cNvPicPr preferRelativeResize="0"/>
          <p:nvPr/>
        </p:nvPicPr>
        <p:blipFill>
          <a:blip r:embed="rId3">
            <a:alphaModFix/>
          </a:blip>
          <a:stretch>
            <a:fillRect/>
          </a:stretch>
        </p:blipFill>
        <p:spPr>
          <a:xfrm flipH="1">
            <a:off x="-857753" y="4118700"/>
            <a:ext cx="1776925" cy="1591975"/>
          </a:xfrm>
          <a:prstGeom prst="rect">
            <a:avLst/>
          </a:prstGeom>
          <a:noFill/>
          <a:ln>
            <a:noFill/>
          </a:ln>
        </p:spPr>
      </p:pic>
      <p:pic>
        <p:nvPicPr>
          <p:cNvPr id="141" name="Google Shape;141;p13"/>
          <p:cNvPicPr preferRelativeResize="0"/>
          <p:nvPr/>
        </p:nvPicPr>
        <p:blipFill>
          <a:blip r:embed="rId3">
            <a:alphaModFix/>
          </a:blip>
          <a:stretch>
            <a:fillRect/>
          </a:stretch>
        </p:blipFill>
        <p:spPr>
          <a:xfrm flipH="1" rot="10800000">
            <a:off x="8172971" y="-363075"/>
            <a:ext cx="1371925" cy="1229125"/>
          </a:xfrm>
          <a:prstGeom prst="rect">
            <a:avLst/>
          </a:prstGeom>
          <a:noFill/>
          <a:ln>
            <a:noFill/>
          </a:ln>
        </p:spPr>
      </p:pic>
      <p:pic>
        <p:nvPicPr>
          <p:cNvPr id="142" name="Google Shape;142;p13"/>
          <p:cNvPicPr preferRelativeResize="0"/>
          <p:nvPr/>
        </p:nvPicPr>
        <p:blipFill>
          <a:blip r:embed="rId4">
            <a:alphaModFix/>
          </a:blip>
          <a:stretch>
            <a:fillRect/>
          </a:stretch>
        </p:blipFill>
        <p:spPr>
          <a:xfrm flipH="1" rot="-10497012">
            <a:off x="8248844" y="3946017"/>
            <a:ext cx="2086137" cy="2204036"/>
          </a:xfrm>
          <a:prstGeom prst="rect">
            <a:avLst/>
          </a:prstGeom>
          <a:noFill/>
          <a:ln>
            <a:noFill/>
          </a:ln>
        </p:spPr>
      </p:pic>
      <p:pic>
        <p:nvPicPr>
          <p:cNvPr id="143" name="Google Shape;143;p13"/>
          <p:cNvPicPr preferRelativeResize="0"/>
          <p:nvPr/>
        </p:nvPicPr>
        <p:blipFill>
          <a:blip r:embed="rId4">
            <a:alphaModFix/>
          </a:blip>
          <a:stretch>
            <a:fillRect/>
          </a:stretch>
        </p:blipFill>
        <p:spPr>
          <a:xfrm flipH="1" rot="-1799991">
            <a:off x="8243376" y="3183781"/>
            <a:ext cx="1231116" cy="1300707"/>
          </a:xfrm>
          <a:prstGeom prst="rect">
            <a:avLst/>
          </a:prstGeom>
          <a:noFill/>
          <a:ln>
            <a:noFill/>
          </a:ln>
        </p:spPr>
      </p:pic>
      <p:pic>
        <p:nvPicPr>
          <p:cNvPr id="144" name="Google Shape;144;p13"/>
          <p:cNvPicPr preferRelativeResize="0"/>
          <p:nvPr/>
        </p:nvPicPr>
        <p:blipFill>
          <a:blip r:embed="rId3">
            <a:alphaModFix/>
          </a:blip>
          <a:stretch>
            <a:fillRect/>
          </a:stretch>
        </p:blipFill>
        <p:spPr>
          <a:xfrm flipH="1" rot="10800000">
            <a:off x="8155898" y="776150"/>
            <a:ext cx="645025" cy="577900"/>
          </a:xfrm>
          <a:prstGeom prst="rect">
            <a:avLst/>
          </a:prstGeom>
          <a:noFill/>
          <a:ln>
            <a:noFill/>
          </a:ln>
        </p:spPr>
      </p:pic>
      <p:pic>
        <p:nvPicPr>
          <p:cNvPr id="145" name="Google Shape;145;p13"/>
          <p:cNvPicPr preferRelativeResize="0"/>
          <p:nvPr/>
        </p:nvPicPr>
        <p:blipFill>
          <a:blip r:embed="rId4">
            <a:alphaModFix/>
          </a:blip>
          <a:stretch>
            <a:fillRect/>
          </a:stretch>
        </p:blipFill>
        <p:spPr>
          <a:xfrm flipH="1" rot="-1799991">
            <a:off x="-461399" y="-589344"/>
            <a:ext cx="1231116" cy="130070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6" name="Shape 146"/>
        <p:cNvGrpSpPr/>
        <p:nvPr/>
      </p:nvGrpSpPr>
      <p:grpSpPr>
        <a:xfrm>
          <a:off x="0" y="0"/>
          <a:ext cx="0" cy="0"/>
          <a:chOff x="0" y="0"/>
          <a:chExt cx="0" cy="0"/>
        </a:xfrm>
      </p:grpSpPr>
      <p:pic>
        <p:nvPicPr>
          <p:cNvPr id="147" name="Google Shape;147;p14"/>
          <p:cNvPicPr preferRelativeResize="0"/>
          <p:nvPr/>
        </p:nvPicPr>
        <p:blipFill>
          <a:blip r:embed="rId2">
            <a:alphaModFix amt="50000"/>
          </a:blip>
          <a:stretch>
            <a:fillRect/>
          </a:stretch>
        </p:blipFill>
        <p:spPr>
          <a:xfrm>
            <a:off x="6853961" y="-2041413"/>
            <a:ext cx="3779974" cy="3435425"/>
          </a:xfrm>
          <a:prstGeom prst="rect">
            <a:avLst/>
          </a:prstGeom>
          <a:noFill/>
          <a:ln>
            <a:noFill/>
          </a:ln>
        </p:spPr>
      </p:pic>
      <p:pic>
        <p:nvPicPr>
          <p:cNvPr id="148" name="Google Shape;148;p14"/>
          <p:cNvPicPr preferRelativeResize="0"/>
          <p:nvPr/>
        </p:nvPicPr>
        <p:blipFill>
          <a:blip r:embed="rId2">
            <a:alphaModFix/>
          </a:blip>
          <a:stretch>
            <a:fillRect/>
          </a:stretch>
        </p:blipFill>
        <p:spPr>
          <a:xfrm rot="-5400000">
            <a:off x="-1317639" y="-1871088"/>
            <a:ext cx="3779974" cy="3435425"/>
          </a:xfrm>
          <a:prstGeom prst="rect">
            <a:avLst/>
          </a:prstGeom>
          <a:noFill/>
          <a:ln>
            <a:noFill/>
          </a:ln>
        </p:spPr>
      </p:pic>
      <p:pic>
        <p:nvPicPr>
          <p:cNvPr id="149" name="Google Shape;149;p14"/>
          <p:cNvPicPr preferRelativeResize="0"/>
          <p:nvPr/>
        </p:nvPicPr>
        <p:blipFill>
          <a:blip r:embed="rId3">
            <a:alphaModFix/>
          </a:blip>
          <a:stretch>
            <a:fillRect/>
          </a:stretch>
        </p:blipFill>
        <p:spPr>
          <a:xfrm rot="-5400000">
            <a:off x="376001" y="-1931374"/>
            <a:ext cx="8391998" cy="9006250"/>
          </a:xfrm>
          <a:prstGeom prst="rect">
            <a:avLst/>
          </a:prstGeom>
          <a:noFill/>
          <a:ln>
            <a:noFill/>
          </a:ln>
        </p:spPr>
      </p:pic>
      <p:sp>
        <p:nvSpPr>
          <p:cNvPr id="150" name="Google Shape;150;p14"/>
          <p:cNvSpPr txBox="1"/>
          <p:nvPr>
            <p:ph type="title"/>
          </p:nvPr>
        </p:nvSpPr>
        <p:spPr>
          <a:xfrm>
            <a:off x="2289925" y="3069963"/>
            <a:ext cx="4563900" cy="5319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3000"/>
              <a:buNone/>
              <a:defRPr sz="26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1" name="Google Shape;151;p14"/>
          <p:cNvSpPr txBox="1"/>
          <p:nvPr>
            <p:ph idx="1" type="subTitle"/>
          </p:nvPr>
        </p:nvSpPr>
        <p:spPr>
          <a:xfrm>
            <a:off x="1584750" y="1541638"/>
            <a:ext cx="5974500" cy="17403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500"/>
              <a:buNone/>
              <a:defRPr sz="2500"/>
            </a:lvl1pPr>
            <a:lvl2pPr lvl="1" rtl="0" algn="ctr">
              <a:lnSpc>
                <a:spcPct val="100000"/>
              </a:lnSpc>
              <a:spcBef>
                <a:spcPts val="1600"/>
              </a:spcBef>
              <a:spcAft>
                <a:spcPts val="0"/>
              </a:spcAft>
              <a:buSzPts val="2500"/>
              <a:buNone/>
              <a:defRPr sz="2500"/>
            </a:lvl2pPr>
            <a:lvl3pPr lvl="2" rtl="0" algn="ctr">
              <a:lnSpc>
                <a:spcPct val="100000"/>
              </a:lnSpc>
              <a:spcBef>
                <a:spcPts val="1600"/>
              </a:spcBef>
              <a:spcAft>
                <a:spcPts val="0"/>
              </a:spcAft>
              <a:buSzPts val="2500"/>
              <a:buNone/>
              <a:defRPr sz="2500"/>
            </a:lvl3pPr>
            <a:lvl4pPr lvl="3" rtl="0" algn="ctr">
              <a:lnSpc>
                <a:spcPct val="100000"/>
              </a:lnSpc>
              <a:spcBef>
                <a:spcPts val="1600"/>
              </a:spcBef>
              <a:spcAft>
                <a:spcPts val="0"/>
              </a:spcAft>
              <a:buSzPts val="2500"/>
              <a:buNone/>
              <a:defRPr sz="2500"/>
            </a:lvl4pPr>
            <a:lvl5pPr lvl="4" rtl="0" algn="ctr">
              <a:lnSpc>
                <a:spcPct val="100000"/>
              </a:lnSpc>
              <a:spcBef>
                <a:spcPts val="1600"/>
              </a:spcBef>
              <a:spcAft>
                <a:spcPts val="0"/>
              </a:spcAft>
              <a:buSzPts val="2500"/>
              <a:buNone/>
              <a:defRPr sz="2500"/>
            </a:lvl5pPr>
            <a:lvl6pPr lvl="5" rtl="0" algn="ctr">
              <a:lnSpc>
                <a:spcPct val="100000"/>
              </a:lnSpc>
              <a:spcBef>
                <a:spcPts val="1600"/>
              </a:spcBef>
              <a:spcAft>
                <a:spcPts val="0"/>
              </a:spcAft>
              <a:buSzPts val="2500"/>
              <a:buNone/>
              <a:defRPr sz="2500"/>
            </a:lvl6pPr>
            <a:lvl7pPr lvl="6" rtl="0" algn="ctr">
              <a:lnSpc>
                <a:spcPct val="100000"/>
              </a:lnSpc>
              <a:spcBef>
                <a:spcPts val="1600"/>
              </a:spcBef>
              <a:spcAft>
                <a:spcPts val="0"/>
              </a:spcAft>
              <a:buSzPts val="2500"/>
              <a:buNone/>
              <a:defRPr sz="2500"/>
            </a:lvl7pPr>
            <a:lvl8pPr lvl="7" rtl="0" algn="ctr">
              <a:lnSpc>
                <a:spcPct val="100000"/>
              </a:lnSpc>
              <a:spcBef>
                <a:spcPts val="1600"/>
              </a:spcBef>
              <a:spcAft>
                <a:spcPts val="0"/>
              </a:spcAft>
              <a:buSzPts val="2500"/>
              <a:buNone/>
              <a:defRPr sz="2500"/>
            </a:lvl8pPr>
            <a:lvl9pPr lvl="8" rtl="0" algn="ctr">
              <a:lnSpc>
                <a:spcPct val="100000"/>
              </a:lnSpc>
              <a:spcBef>
                <a:spcPts val="1600"/>
              </a:spcBef>
              <a:spcAft>
                <a:spcPts val="1600"/>
              </a:spcAft>
              <a:buSzPts val="2500"/>
              <a:buNone/>
              <a:defRPr sz="2500"/>
            </a:lvl9pPr>
          </a:lstStyle>
          <a:p/>
        </p:txBody>
      </p:sp>
      <p:pic>
        <p:nvPicPr>
          <p:cNvPr id="152" name="Google Shape;152;p14"/>
          <p:cNvPicPr preferRelativeResize="0"/>
          <p:nvPr/>
        </p:nvPicPr>
        <p:blipFill>
          <a:blip r:embed="rId4">
            <a:alphaModFix amt="50000"/>
          </a:blip>
          <a:stretch>
            <a:fillRect/>
          </a:stretch>
        </p:blipFill>
        <p:spPr>
          <a:xfrm rot="10800000">
            <a:off x="2431201" y="190500"/>
            <a:ext cx="1154450" cy="1034275"/>
          </a:xfrm>
          <a:prstGeom prst="rect">
            <a:avLst/>
          </a:prstGeom>
          <a:noFill/>
          <a:ln>
            <a:noFill/>
          </a:ln>
        </p:spPr>
      </p:pic>
      <p:pic>
        <p:nvPicPr>
          <p:cNvPr id="153" name="Google Shape;153;p14"/>
          <p:cNvPicPr preferRelativeResize="0"/>
          <p:nvPr/>
        </p:nvPicPr>
        <p:blipFill>
          <a:blip r:embed="rId4">
            <a:alphaModFix/>
          </a:blip>
          <a:stretch>
            <a:fillRect/>
          </a:stretch>
        </p:blipFill>
        <p:spPr>
          <a:xfrm rot="5400000">
            <a:off x="8341239" y="886512"/>
            <a:ext cx="686075" cy="614650"/>
          </a:xfrm>
          <a:prstGeom prst="rect">
            <a:avLst/>
          </a:prstGeom>
          <a:noFill/>
          <a:ln>
            <a:noFill/>
          </a:ln>
        </p:spPr>
      </p:pic>
      <p:pic>
        <p:nvPicPr>
          <p:cNvPr id="154" name="Google Shape;154;p14"/>
          <p:cNvPicPr preferRelativeResize="0"/>
          <p:nvPr/>
        </p:nvPicPr>
        <p:blipFill>
          <a:blip r:embed="rId2">
            <a:alphaModFix amt="50000"/>
          </a:blip>
          <a:stretch>
            <a:fillRect/>
          </a:stretch>
        </p:blipFill>
        <p:spPr>
          <a:xfrm>
            <a:off x="-1566114" y="2890862"/>
            <a:ext cx="3779974" cy="3435425"/>
          </a:xfrm>
          <a:prstGeom prst="rect">
            <a:avLst/>
          </a:prstGeom>
          <a:noFill/>
          <a:ln>
            <a:noFill/>
          </a:ln>
        </p:spPr>
      </p:pic>
      <p:pic>
        <p:nvPicPr>
          <p:cNvPr id="155" name="Google Shape;155;p14"/>
          <p:cNvPicPr preferRelativeResize="0"/>
          <p:nvPr/>
        </p:nvPicPr>
        <p:blipFill>
          <a:blip r:embed="rId2">
            <a:alphaModFix amt="50000"/>
          </a:blip>
          <a:stretch>
            <a:fillRect/>
          </a:stretch>
        </p:blipFill>
        <p:spPr>
          <a:xfrm rot="4499998">
            <a:off x="7697011" y="3859162"/>
            <a:ext cx="3004508" cy="2730643"/>
          </a:xfrm>
          <a:prstGeom prst="rect">
            <a:avLst/>
          </a:prstGeom>
          <a:noFill/>
          <a:ln>
            <a:noFill/>
          </a:ln>
        </p:spPr>
      </p:pic>
      <p:pic>
        <p:nvPicPr>
          <p:cNvPr id="156" name="Google Shape;156;p14"/>
          <p:cNvPicPr preferRelativeResize="0"/>
          <p:nvPr/>
        </p:nvPicPr>
        <p:blipFill>
          <a:blip r:embed="rId4">
            <a:alphaModFix/>
          </a:blip>
          <a:stretch>
            <a:fillRect/>
          </a:stretch>
        </p:blipFill>
        <p:spPr>
          <a:xfrm rot="5400000">
            <a:off x="7990737" y="3702988"/>
            <a:ext cx="880075" cy="7884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
    <p:spTree>
      <p:nvGrpSpPr>
        <p:cNvPr id="157" name="Shape 157"/>
        <p:cNvGrpSpPr/>
        <p:nvPr/>
      </p:nvGrpSpPr>
      <p:grpSpPr>
        <a:xfrm>
          <a:off x="0" y="0"/>
          <a:ext cx="0" cy="0"/>
          <a:chOff x="0" y="0"/>
          <a:chExt cx="0" cy="0"/>
        </a:xfrm>
      </p:grpSpPr>
      <p:pic>
        <p:nvPicPr>
          <p:cNvPr id="158" name="Google Shape;158;p15"/>
          <p:cNvPicPr preferRelativeResize="0"/>
          <p:nvPr/>
        </p:nvPicPr>
        <p:blipFill>
          <a:blip r:embed="rId2">
            <a:alphaModFix amt="51000"/>
          </a:blip>
          <a:stretch>
            <a:fillRect/>
          </a:stretch>
        </p:blipFill>
        <p:spPr>
          <a:xfrm>
            <a:off x="7251625" y="-1593311"/>
            <a:ext cx="3168726" cy="2879870"/>
          </a:xfrm>
          <a:prstGeom prst="rect">
            <a:avLst/>
          </a:prstGeom>
          <a:noFill/>
          <a:ln>
            <a:noFill/>
          </a:ln>
        </p:spPr>
      </p:pic>
      <p:pic>
        <p:nvPicPr>
          <p:cNvPr id="159" name="Google Shape;159;p15"/>
          <p:cNvPicPr preferRelativeResize="0"/>
          <p:nvPr/>
        </p:nvPicPr>
        <p:blipFill>
          <a:blip r:embed="rId3">
            <a:alphaModFix/>
          </a:blip>
          <a:stretch>
            <a:fillRect/>
          </a:stretch>
        </p:blipFill>
        <p:spPr>
          <a:xfrm>
            <a:off x="-1362100" y="-1352950"/>
            <a:ext cx="11868199" cy="7849399"/>
          </a:xfrm>
          <a:prstGeom prst="rect">
            <a:avLst/>
          </a:prstGeom>
          <a:noFill/>
          <a:ln>
            <a:noFill/>
          </a:ln>
        </p:spPr>
      </p:pic>
      <p:sp>
        <p:nvSpPr>
          <p:cNvPr id="160" name="Google Shape;160;p15"/>
          <p:cNvSpPr txBox="1"/>
          <p:nvPr>
            <p:ph idx="1" type="subTitle"/>
          </p:nvPr>
        </p:nvSpPr>
        <p:spPr>
          <a:xfrm>
            <a:off x="2404100" y="3023500"/>
            <a:ext cx="4335600" cy="736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500"/>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
        <p:nvSpPr>
          <p:cNvPr id="161" name="Google Shape;161;p15"/>
          <p:cNvSpPr txBox="1"/>
          <p:nvPr>
            <p:ph type="title"/>
          </p:nvPr>
        </p:nvSpPr>
        <p:spPr>
          <a:xfrm>
            <a:off x="720000" y="1459697"/>
            <a:ext cx="7704000" cy="15930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sz="11000"/>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162" name="Google Shape;162;p15"/>
          <p:cNvPicPr preferRelativeResize="0"/>
          <p:nvPr/>
        </p:nvPicPr>
        <p:blipFill>
          <a:blip r:embed="rId2">
            <a:alphaModFix amt="64000"/>
          </a:blip>
          <a:stretch>
            <a:fillRect/>
          </a:stretch>
        </p:blipFill>
        <p:spPr>
          <a:xfrm rot="-5400000">
            <a:off x="-1317639" y="-1871088"/>
            <a:ext cx="3779974" cy="3435425"/>
          </a:xfrm>
          <a:prstGeom prst="rect">
            <a:avLst/>
          </a:prstGeom>
          <a:noFill/>
          <a:ln>
            <a:noFill/>
          </a:ln>
        </p:spPr>
      </p:pic>
      <p:pic>
        <p:nvPicPr>
          <p:cNvPr id="163" name="Google Shape;163;p15"/>
          <p:cNvPicPr preferRelativeResize="0"/>
          <p:nvPr/>
        </p:nvPicPr>
        <p:blipFill>
          <a:blip r:embed="rId2">
            <a:alphaModFix/>
          </a:blip>
          <a:stretch>
            <a:fillRect/>
          </a:stretch>
        </p:blipFill>
        <p:spPr>
          <a:xfrm rot="10800000">
            <a:off x="-720826" y="4043001"/>
            <a:ext cx="1835276" cy="1667975"/>
          </a:xfrm>
          <a:prstGeom prst="rect">
            <a:avLst/>
          </a:prstGeom>
          <a:noFill/>
          <a:ln>
            <a:noFill/>
          </a:ln>
        </p:spPr>
      </p:pic>
      <p:pic>
        <p:nvPicPr>
          <p:cNvPr id="164" name="Google Shape;164;p15"/>
          <p:cNvPicPr preferRelativeResize="0"/>
          <p:nvPr/>
        </p:nvPicPr>
        <p:blipFill>
          <a:blip r:embed="rId4">
            <a:alphaModFix/>
          </a:blip>
          <a:stretch>
            <a:fillRect/>
          </a:stretch>
        </p:blipFill>
        <p:spPr>
          <a:xfrm rot="-5400000">
            <a:off x="7545744" y="3322700"/>
            <a:ext cx="2396375" cy="2571749"/>
          </a:xfrm>
          <a:prstGeom prst="rect">
            <a:avLst/>
          </a:prstGeom>
          <a:noFill/>
          <a:ln>
            <a:noFill/>
          </a:ln>
        </p:spPr>
      </p:pic>
      <p:pic>
        <p:nvPicPr>
          <p:cNvPr id="165" name="Google Shape;165;p15"/>
          <p:cNvPicPr preferRelativeResize="0"/>
          <p:nvPr/>
        </p:nvPicPr>
        <p:blipFill>
          <a:blip r:embed="rId5">
            <a:alphaModFix amt="51000"/>
          </a:blip>
          <a:stretch>
            <a:fillRect/>
          </a:stretch>
        </p:blipFill>
        <p:spPr>
          <a:xfrm rot="5400000">
            <a:off x="8188839" y="3626262"/>
            <a:ext cx="686075" cy="614650"/>
          </a:xfrm>
          <a:prstGeom prst="rect">
            <a:avLst/>
          </a:prstGeom>
          <a:noFill/>
          <a:ln>
            <a:noFill/>
          </a:ln>
        </p:spPr>
      </p:pic>
      <p:pic>
        <p:nvPicPr>
          <p:cNvPr id="166" name="Google Shape;166;p15"/>
          <p:cNvPicPr preferRelativeResize="0"/>
          <p:nvPr/>
        </p:nvPicPr>
        <p:blipFill>
          <a:blip r:embed="rId5">
            <a:alphaModFix amt="49000"/>
          </a:blip>
          <a:stretch>
            <a:fillRect/>
          </a:stretch>
        </p:blipFill>
        <p:spPr>
          <a:xfrm>
            <a:off x="5118025" y="4174750"/>
            <a:ext cx="1737775" cy="15568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67" name="Shape 167"/>
        <p:cNvGrpSpPr/>
        <p:nvPr/>
      </p:nvGrpSpPr>
      <p:grpSpPr>
        <a:xfrm>
          <a:off x="0" y="0"/>
          <a:ext cx="0" cy="0"/>
          <a:chOff x="0" y="0"/>
          <a:chExt cx="0" cy="0"/>
        </a:xfrm>
      </p:grpSpPr>
      <p:sp>
        <p:nvSpPr>
          <p:cNvPr id="168" name="Google Shape;168;p16"/>
          <p:cNvSpPr txBox="1"/>
          <p:nvPr>
            <p:ph type="title"/>
          </p:nvPr>
        </p:nvSpPr>
        <p:spPr>
          <a:xfrm>
            <a:off x="720000" y="2868475"/>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69" name="Google Shape;169;p16"/>
          <p:cNvSpPr txBox="1"/>
          <p:nvPr>
            <p:ph idx="1" type="subTitle"/>
          </p:nvPr>
        </p:nvSpPr>
        <p:spPr>
          <a:xfrm>
            <a:off x="720000" y="3314858"/>
            <a:ext cx="2336400" cy="65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70" name="Google Shape;170;p16"/>
          <p:cNvSpPr txBox="1"/>
          <p:nvPr>
            <p:ph idx="2" type="title"/>
          </p:nvPr>
        </p:nvSpPr>
        <p:spPr>
          <a:xfrm>
            <a:off x="3403800" y="2868475"/>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1" name="Google Shape;171;p16"/>
          <p:cNvSpPr txBox="1"/>
          <p:nvPr>
            <p:ph idx="3" type="subTitle"/>
          </p:nvPr>
        </p:nvSpPr>
        <p:spPr>
          <a:xfrm>
            <a:off x="3403800" y="3314858"/>
            <a:ext cx="2336400" cy="65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72" name="Google Shape;172;p16"/>
          <p:cNvSpPr txBox="1"/>
          <p:nvPr>
            <p:ph idx="4" type="title"/>
          </p:nvPr>
        </p:nvSpPr>
        <p:spPr>
          <a:xfrm>
            <a:off x="6087600" y="2868475"/>
            <a:ext cx="23364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3" name="Google Shape;173;p16"/>
          <p:cNvSpPr txBox="1"/>
          <p:nvPr>
            <p:ph idx="5" type="subTitle"/>
          </p:nvPr>
        </p:nvSpPr>
        <p:spPr>
          <a:xfrm>
            <a:off x="6087600" y="3314858"/>
            <a:ext cx="2336400" cy="657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74" name="Google Shape;174;p16"/>
          <p:cNvSpPr txBox="1"/>
          <p:nvPr>
            <p:ph idx="6"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175" name="Google Shape;175;p16"/>
          <p:cNvPicPr preferRelativeResize="0"/>
          <p:nvPr/>
        </p:nvPicPr>
        <p:blipFill>
          <a:blip r:embed="rId2">
            <a:alphaModFix/>
          </a:blip>
          <a:stretch>
            <a:fillRect/>
          </a:stretch>
        </p:blipFill>
        <p:spPr>
          <a:xfrm rot="10800000">
            <a:off x="-720826" y="4043001"/>
            <a:ext cx="1835276" cy="1667975"/>
          </a:xfrm>
          <a:prstGeom prst="rect">
            <a:avLst/>
          </a:prstGeom>
          <a:noFill/>
          <a:ln>
            <a:noFill/>
          </a:ln>
        </p:spPr>
      </p:pic>
      <p:pic>
        <p:nvPicPr>
          <p:cNvPr id="176" name="Google Shape;176;p16"/>
          <p:cNvPicPr preferRelativeResize="0"/>
          <p:nvPr/>
        </p:nvPicPr>
        <p:blipFill>
          <a:blip r:embed="rId3">
            <a:alphaModFix amt="20000"/>
          </a:blip>
          <a:stretch>
            <a:fillRect/>
          </a:stretch>
        </p:blipFill>
        <p:spPr>
          <a:xfrm rot="10800000">
            <a:off x="-1882875" y="2291849"/>
            <a:ext cx="2657175" cy="2851651"/>
          </a:xfrm>
          <a:prstGeom prst="rect">
            <a:avLst/>
          </a:prstGeom>
          <a:noFill/>
          <a:ln>
            <a:noFill/>
          </a:ln>
        </p:spPr>
      </p:pic>
      <p:pic>
        <p:nvPicPr>
          <p:cNvPr id="177" name="Google Shape;177;p16"/>
          <p:cNvPicPr preferRelativeResize="0"/>
          <p:nvPr/>
        </p:nvPicPr>
        <p:blipFill>
          <a:blip r:embed="rId2">
            <a:alphaModFix/>
          </a:blip>
          <a:stretch>
            <a:fillRect/>
          </a:stretch>
        </p:blipFill>
        <p:spPr>
          <a:xfrm>
            <a:off x="8058136" y="-1296949"/>
            <a:ext cx="1835276" cy="1667975"/>
          </a:xfrm>
          <a:prstGeom prst="rect">
            <a:avLst/>
          </a:prstGeom>
          <a:noFill/>
          <a:ln>
            <a:noFill/>
          </a:ln>
        </p:spPr>
      </p:pic>
      <p:pic>
        <p:nvPicPr>
          <p:cNvPr id="178" name="Google Shape;178;p16"/>
          <p:cNvPicPr preferRelativeResize="0"/>
          <p:nvPr/>
        </p:nvPicPr>
        <p:blipFill>
          <a:blip r:embed="rId2">
            <a:alphaModFix amt="20000"/>
          </a:blip>
          <a:stretch>
            <a:fillRect/>
          </a:stretch>
        </p:blipFill>
        <p:spPr>
          <a:xfrm flipH="1" rot="5400000">
            <a:off x="7965323" y="4018347"/>
            <a:ext cx="2036227" cy="1850626"/>
          </a:xfrm>
          <a:prstGeom prst="rect">
            <a:avLst/>
          </a:prstGeom>
          <a:noFill/>
          <a:ln>
            <a:noFill/>
          </a:ln>
        </p:spPr>
      </p:pic>
      <p:pic>
        <p:nvPicPr>
          <p:cNvPr id="179" name="Google Shape;179;p16"/>
          <p:cNvPicPr preferRelativeResize="0"/>
          <p:nvPr/>
        </p:nvPicPr>
        <p:blipFill>
          <a:blip r:embed="rId4">
            <a:alphaModFix amt="21000"/>
          </a:blip>
          <a:stretch>
            <a:fillRect/>
          </a:stretch>
        </p:blipFill>
        <p:spPr>
          <a:xfrm>
            <a:off x="-814831" y="-54650"/>
            <a:ext cx="1667275" cy="1493700"/>
          </a:xfrm>
          <a:prstGeom prst="rect">
            <a:avLst/>
          </a:prstGeom>
          <a:noFill/>
          <a:ln>
            <a:noFill/>
          </a:ln>
        </p:spPr>
      </p:pic>
      <p:pic>
        <p:nvPicPr>
          <p:cNvPr id="180" name="Google Shape;180;p16"/>
          <p:cNvPicPr preferRelativeResize="0"/>
          <p:nvPr/>
        </p:nvPicPr>
        <p:blipFill>
          <a:blip r:embed="rId4">
            <a:alphaModFix/>
          </a:blip>
          <a:stretch>
            <a:fillRect/>
          </a:stretch>
        </p:blipFill>
        <p:spPr>
          <a:xfrm rot="5400000">
            <a:off x="8274689" y="4254912"/>
            <a:ext cx="686075" cy="614650"/>
          </a:xfrm>
          <a:prstGeom prst="rect">
            <a:avLst/>
          </a:prstGeom>
          <a:noFill/>
          <a:ln>
            <a:noFill/>
          </a:ln>
        </p:spPr>
      </p:pic>
      <p:pic>
        <p:nvPicPr>
          <p:cNvPr id="181" name="Google Shape;181;p16"/>
          <p:cNvPicPr preferRelativeResize="0"/>
          <p:nvPr/>
        </p:nvPicPr>
        <p:blipFill>
          <a:blip r:embed="rId2">
            <a:alphaModFix/>
          </a:blip>
          <a:stretch>
            <a:fillRect/>
          </a:stretch>
        </p:blipFill>
        <p:spPr>
          <a:xfrm rot="-6299998">
            <a:off x="8452163" y="-562426"/>
            <a:ext cx="2420424" cy="2199776"/>
          </a:xfrm>
          <a:prstGeom prst="rect">
            <a:avLst/>
          </a:prstGeom>
          <a:noFill/>
          <a:ln>
            <a:noFill/>
          </a:ln>
        </p:spPr>
      </p:pic>
      <p:pic>
        <p:nvPicPr>
          <p:cNvPr id="182" name="Google Shape;182;p16"/>
          <p:cNvPicPr preferRelativeResize="0"/>
          <p:nvPr/>
        </p:nvPicPr>
        <p:blipFill>
          <a:blip r:embed="rId4">
            <a:alphaModFix/>
          </a:blip>
          <a:stretch>
            <a:fillRect/>
          </a:stretch>
        </p:blipFill>
        <p:spPr>
          <a:xfrm rot="-5400000">
            <a:off x="7212" y="39137"/>
            <a:ext cx="751925" cy="6736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83" name="Shape 183"/>
        <p:cNvGrpSpPr/>
        <p:nvPr/>
      </p:nvGrpSpPr>
      <p:grpSpPr>
        <a:xfrm>
          <a:off x="0" y="0"/>
          <a:ext cx="0" cy="0"/>
          <a:chOff x="0" y="0"/>
          <a:chExt cx="0" cy="0"/>
        </a:xfrm>
      </p:grpSpPr>
      <p:sp>
        <p:nvSpPr>
          <p:cNvPr id="184" name="Google Shape;184;p17"/>
          <p:cNvSpPr txBox="1"/>
          <p:nvPr>
            <p:ph type="title"/>
          </p:nvPr>
        </p:nvSpPr>
        <p:spPr>
          <a:xfrm>
            <a:off x="1231771" y="1740000"/>
            <a:ext cx="2949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5" name="Google Shape;185;p17"/>
          <p:cNvSpPr txBox="1"/>
          <p:nvPr>
            <p:ph idx="1" type="subTitle"/>
          </p:nvPr>
        </p:nvSpPr>
        <p:spPr>
          <a:xfrm>
            <a:off x="1427521" y="2326525"/>
            <a:ext cx="2557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86" name="Google Shape;186;p17"/>
          <p:cNvSpPr txBox="1"/>
          <p:nvPr>
            <p:ph idx="2" type="title"/>
          </p:nvPr>
        </p:nvSpPr>
        <p:spPr>
          <a:xfrm>
            <a:off x="4962929" y="1740000"/>
            <a:ext cx="2949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7" name="Google Shape;187;p17"/>
          <p:cNvSpPr txBox="1"/>
          <p:nvPr>
            <p:ph idx="3" type="subTitle"/>
          </p:nvPr>
        </p:nvSpPr>
        <p:spPr>
          <a:xfrm>
            <a:off x="5158679" y="2326525"/>
            <a:ext cx="2557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88" name="Google Shape;188;p17"/>
          <p:cNvSpPr txBox="1"/>
          <p:nvPr>
            <p:ph idx="4" type="title"/>
          </p:nvPr>
        </p:nvSpPr>
        <p:spPr>
          <a:xfrm>
            <a:off x="1231771" y="3183625"/>
            <a:ext cx="2949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9" name="Google Shape;189;p17"/>
          <p:cNvSpPr txBox="1"/>
          <p:nvPr>
            <p:ph idx="5" type="subTitle"/>
          </p:nvPr>
        </p:nvSpPr>
        <p:spPr>
          <a:xfrm>
            <a:off x="1427521" y="3770150"/>
            <a:ext cx="2557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90" name="Google Shape;190;p17"/>
          <p:cNvSpPr txBox="1"/>
          <p:nvPr>
            <p:ph idx="6" type="title"/>
          </p:nvPr>
        </p:nvSpPr>
        <p:spPr>
          <a:xfrm>
            <a:off x="4962929" y="3183625"/>
            <a:ext cx="2949300" cy="527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2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91" name="Google Shape;191;p17"/>
          <p:cNvSpPr txBox="1"/>
          <p:nvPr>
            <p:ph idx="7" type="subTitle"/>
          </p:nvPr>
        </p:nvSpPr>
        <p:spPr>
          <a:xfrm>
            <a:off x="5158679" y="3770150"/>
            <a:ext cx="2557800" cy="484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192" name="Google Shape;192;p17"/>
          <p:cNvSpPr txBox="1"/>
          <p:nvPr>
            <p:ph idx="8"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193" name="Google Shape;193;p17"/>
          <p:cNvPicPr preferRelativeResize="0"/>
          <p:nvPr/>
        </p:nvPicPr>
        <p:blipFill>
          <a:blip r:embed="rId2">
            <a:alphaModFix amt="20000"/>
          </a:blip>
          <a:stretch>
            <a:fillRect/>
          </a:stretch>
        </p:blipFill>
        <p:spPr>
          <a:xfrm>
            <a:off x="-738400" y="-1255625"/>
            <a:ext cx="3421695" cy="2263051"/>
          </a:xfrm>
          <a:prstGeom prst="rect">
            <a:avLst/>
          </a:prstGeom>
          <a:noFill/>
          <a:ln>
            <a:noFill/>
          </a:ln>
        </p:spPr>
      </p:pic>
      <p:pic>
        <p:nvPicPr>
          <p:cNvPr id="194" name="Google Shape;194;p17"/>
          <p:cNvPicPr preferRelativeResize="0"/>
          <p:nvPr/>
        </p:nvPicPr>
        <p:blipFill>
          <a:blip r:embed="rId3">
            <a:alphaModFix/>
          </a:blip>
          <a:stretch>
            <a:fillRect/>
          </a:stretch>
        </p:blipFill>
        <p:spPr>
          <a:xfrm rot="-5400000">
            <a:off x="-2632089" y="2744012"/>
            <a:ext cx="3779974" cy="3435425"/>
          </a:xfrm>
          <a:prstGeom prst="rect">
            <a:avLst/>
          </a:prstGeom>
          <a:noFill/>
          <a:ln>
            <a:noFill/>
          </a:ln>
        </p:spPr>
      </p:pic>
      <p:pic>
        <p:nvPicPr>
          <p:cNvPr id="195" name="Google Shape;195;p17"/>
          <p:cNvPicPr preferRelativeResize="0"/>
          <p:nvPr/>
        </p:nvPicPr>
        <p:blipFill>
          <a:blip r:embed="rId3">
            <a:alphaModFix amt="51000"/>
          </a:blip>
          <a:stretch>
            <a:fillRect/>
          </a:stretch>
        </p:blipFill>
        <p:spPr>
          <a:xfrm rot="9875845">
            <a:off x="7043575" y="-1760841"/>
            <a:ext cx="3358669" cy="3052477"/>
          </a:xfrm>
          <a:prstGeom prst="rect">
            <a:avLst/>
          </a:prstGeom>
          <a:noFill/>
          <a:ln>
            <a:noFill/>
          </a:ln>
        </p:spPr>
      </p:pic>
      <p:pic>
        <p:nvPicPr>
          <p:cNvPr id="196" name="Google Shape;196;p17"/>
          <p:cNvPicPr preferRelativeResize="0"/>
          <p:nvPr/>
        </p:nvPicPr>
        <p:blipFill>
          <a:blip r:embed="rId4">
            <a:alphaModFix amt="20000"/>
          </a:blip>
          <a:stretch>
            <a:fillRect/>
          </a:stretch>
        </p:blipFill>
        <p:spPr>
          <a:xfrm rot="-5400000">
            <a:off x="7889574" y="3829009"/>
            <a:ext cx="3025474" cy="3246876"/>
          </a:xfrm>
          <a:prstGeom prst="rect">
            <a:avLst/>
          </a:prstGeom>
          <a:noFill/>
          <a:ln>
            <a:noFill/>
          </a:ln>
        </p:spPr>
      </p:pic>
      <p:pic>
        <p:nvPicPr>
          <p:cNvPr id="197" name="Google Shape;197;p17"/>
          <p:cNvPicPr preferRelativeResize="0"/>
          <p:nvPr/>
        </p:nvPicPr>
        <p:blipFill>
          <a:blip r:embed="rId5">
            <a:alphaModFix/>
          </a:blip>
          <a:stretch>
            <a:fillRect/>
          </a:stretch>
        </p:blipFill>
        <p:spPr>
          <a:xfrm rot="5400000">
            <a:off x="8143137" y="3927875"/>
            <a:ext cx="880075" cy="788450"/>
          </a:xfrm>
          <a:prstGeom prst="rect">
            <a:avLst/>
          </a:prstGeom>
          <a:noFill/>
          <a:ln>
            <a:noFill/>
          </a:ln>
        </p:spPr>
      </p:pic>
      <p:pic>
        <p:nvPicPr>
          <p:cNvPr id="198" name="Google Shape;198;p17"/>
          <p:cNvPicPr preferRelativeResize="0"/>
          <p:nvPr/>
        </p:nvPicPr>
        <p:blipFill>
          <a:blip r:embed="rId5">
            <a:alphaModFix/>
          </a:blip>
          <a:stretch>
            <a:fillRect/>
          </a:stretch>
        </p:blipFill>
        <p:spPr>
          <a:xfrm rot="10800000">
            <a:off x="-351250" y="-260725"/>
            <a:ext cx="1233575" cy="1105150"/>
          </a:xfrm>
          <a:prstGeom prst="rect">
            <a:avLst/>
          </a:prstGeom>
          <a:noFill/>
          <a:ln>
            <a:noFill/>
          </a:ln>
        </p:spPr>
      </p:pic>
      <p:pic>
        <p:nvPicPr>
          <p:cNvPr id="199" name="Google Shape;199;p17"/>
          <p:cNvPicPr preferRelativeResize="0"/>
          <p:nvPr/>
        </p:nvPicPr>
        <p:blipFill>
          <a:blip r:embed="rId6">
            <a:alphaModFix/>
          </a:blip>
          <a:stretch>
            <a:fillRect/>
          </a:stretch>
        </p:blipFill>
        <p:spPr>
          <a:xfrm rot="-6300012">
            <a:off x="8221604" y="-70331"/>
            <a:ext cx="2712384" cy="1793901"/>
          </a:xfrm>
          <a:prstGeom prst="rect">
            <a:avLst/>
          </a:prstGeom>
          <a:noFill/>
          <a:ln>
            <a:noFill/>
          </a:ln>
        </p:spPr>
      </p:pic>
      <p:pic>
        <p:nvPicPr>
          <p:cNvPr id="200" name="Google Shape;200;p17"/>
          <p:cNvPicPr preferRelativeResize="0"/>
          <p:nvPr/>
        </p:nvPicPr>
        <p:blipFill>
          <a:blip r:embed="rId6">
            <a:alphaModFix/>
          </a:blip>
          <a:stretch>
            <a:fillRect/>
          </a:stretch>
        </p:blipFill>
        <p:spPr>
          <a:xfrm rot="-10670356">
            <a:off x="7782617" y="3601030"/>
            <a:ext cx="3239368" cy="214243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201" name="Shape 201"/>
        <p:cNvGrpSpPr/>
        <p:nvPr/>
      </p:nvGrpSpPr>
      <p:grpSpPr>
        <a:xfrm>
          <a:off x="0" y="0"/>
          <a:ext cx="0" cy="0"/>
          <a:chOff x="0" y="0"/>
          <a:chExt cx="0" cy="0"/>
        </a:xfrm>
      </p:grpSpPr>
      <p:sp>
        <p:nvSpPr>
          <p:cNvPr id="202" name="Google Shape;202;p18"/>
          <p:cNvSpPr txBox="1"/>
          <p:nvPr>
            <p:ph type="title"/>
          </p:nvPr>
        </p:nvSpPr>
        <p:spPr>
          <a:xfrm>
            <a:off x="1285638" y="1714500"/>
            <a:ext cx="1942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3" name="Google Shape;203;p18"/>
          <p:cNvSpPr txBox="1"/>
          <p:nvPr>
            <p:ph idx="1" type="subTitle"/>
          </p:nvPr>
        </p:nvSpPr>
        <p:spPr>
          <a:xfrm>
            <a:off x="1209288" y="2120050"/>
            <a:ext cx="2094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04" name="Google Shape;204;p18"/>
          <p:cNvSpPr txBox="1"/>
          <p:nvPr>
            <p:ph idx="2" type="title"/>
          </p:nvPr>
        </p:nvSpPr>
        <p:spPr>
          <a:xfrm>
            <a:off x="2829127" y="3095625"/>
            <a:ext cx="1942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5" name="Google Shape;205;p18"/>
          <p:cNvSpPr txBox="1"/>
          <p:nvPr>
            <p:ph idx="3" type="subTitle"/>
          </p:nvPr>
        </p:nvSpPr>
        <p:spPr>
          <a:xfrm>
            <a:off x="2752777" y="3501175"/>
            <a:ext cx="2094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06" name="Google Shape;206;p18"/>
          <p:cNvSpPr txBox="1"/>
          <p:nvPr>
            <p:ph idx="4" type="title"/>
          </p:nvPr>
        </p:nvSpPr>
        <p:spPr>
          <a:xfrm>
            <a:off x="5916166" y="3095625"/>
            <a:ext cx="1942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7" name="Google Shape;207;p18"/>
          <p:cNvSpPr txBox="1"/>
          <p:nvPr>
            <p:ph idx="5" type="subTitle"/>
          </p:nvPr>
        </p:nvSpPr>
        <p:spPr>
          <a:xfrm>
            <a:off x="5839816" y="3501175"/>
            <a:ext cx="2094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08" name="Google Shape;208;p18"/>
          <p:cNvSpPr txBox="1"/>
          <p:nvPr>
            <p:ph idx="6" type="title"/>
          </p:nvPr>
        </p:nvSpPr>
        <p:spPr>
          <a:xfrm>
            <a:off x="4372792" y="1714500"/>
            <a:ext cx="19422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09" name="Google Shape;209;p18"/>
          <p:cNvSpPr txBox="1"/>
          <p:nvPr>
            <p:ph idx="7" type="subTitle"/>
          </p:nvPr>
        </p:nvSpPr>
        <p:spPr>
          <a:xfrm>
            <a:off x="4296442" y="2120050"/>
            <a:ext cx="20949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10" name="Google Shape;210;p18"/>
          <p:cNvSpPr txBox="1"/>
          <p:nvPr>
            <p:ph idx="8"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211" name="Google Shape;211;p18"/>
          <p:cNvPicPr preferRelativeResize="0"/>
          <p:nvPr/>
        </p:nvPicPr>
        <p:blipFill>
          <a:blip r:embed="rId2">
            <a:alphaModFix amt="20000"/>
          </a:blip>
          <a:stretch>
            <a:fillRect/>
          </a:stretch>
        </p:blipFill>
        <p:spPr>
          <a:xfrm flipH="1">
            <a:off x="7230542" y="-1392725"/>
            <a:ext cx="3788575" cy="2505701"/>
          </a:xfrm>
          <a:prstGeom prst="rect">
            <a:avLst/>
          </a:prstGeom>
          <a:noFill/>
          <a:ln>
            <a:noFill/>
          </a:ln>
        </p:spPr>
      </p:pic>
      <p:pic>
        <p:nvPicPr>
          <p:cNvPr id="212" name="Google Shape;212;p18"/>
          <p:cNvPicPr preferRelativeResize="0"/>
          <p:nvPr/>
        </p:nvPicPr>
        <p:blipFill>
          <a:blip r:embed="rId3">
            <a:alphaModFix/>
          </a:blip>
          <a:stretch>
            <a:fillRect/>
          </a:stretch>
        </p:blipFill>
        <p:spPr>
          <a:xfrm flipH="1" rot="5400000">
            <a:off x="7815873" y="2890862"/>
            <a:ext cx="3779974" cy="3435425"/>
          </a:xfrm>
          <a:prstGeom prst="rect">
            <a:avLst/>
          </a:prstGeom>
          <a:noFill/>
          <a:ln>
            <a:noFill/>
          </a:ln>
        </p:spPr>
      </p:pic>
      <p:pic>
        <p:nvPicPr>
          <p:cNvPr id="213" name="Google Shape;213;p18"/>
          <p:cNvPicPr preferRelativeResize="0"/>
          <p:nvPr/>
        </p:nvPicPr>
        <p:blipFill>
          <a:blip r:embed="rId3">
            <a:alphaModFix/>
          </a:blip>
          <a:stretch>
            <a:fillRect/>
          </a:stretch>
        </p:blipFill>
        <p:spPr>
          <a:xfrm flipH="1" rot="-9875845">
            <a:off x="-1752811" y="-1760841"/>
            <a:ext cx="3358669" cy="3052477"/>
          </a:xfrm>
          <a:prstGeom prst="rect">
            <a:avLst/>
          </a:prstGeom>
          <a:noFill/>
          <a:ln>
            <a:noFill/>
          </a:ln>
        </p:spPr>
      </p:pic>
      <p:pic>
        <p:nvPicPr>
          <p:cNvPr id="214" name="Google Shape;214;p18"/>
          <p:cNvPicPr preferRelativeResize="0"/>
          <p:nvPr/>
        </p:nvPicPr>
        <p:blipFill>
          <a:blip r:embed="rId4">
            <a:alphaModFix amt="51000"/>
          </a:blip>
          <a:stretch>
            <a:fillRect/>
          </a:stretch>
        </p:blipFill>
        <p:spPr>
          <a:xfrm flipH="1" rot="5400000">
            <a:off x="-1850516" y="3307422"/>
            <a:ext cx="3025474" cy="3246876"/>
          </a:xfrm>
          <a:prstGeom prst="rect">
            <a:avLst/>
          </a:prstGeom>
          <a:noFill/>
          <a:ln>
            <a:noFill/>
          </a:ln>
        </p:spPr>
      </p:pic>
      <p:pic>
        <p:nvPicPr>
          <p:cNvPr id="215" name="Google Shape;215;p18"/>
          <p:cNvPicPr preferRelativeResize="0"/>
          <p:nvPr/>
        </p:nvPicPr>
        <p:blipFill>
          <a:blip r:embed="rId3">
            <a:alphaModFix amt="50000"/>
          </a:blip>
          <a:stretch>
            <a:fillRect/>
          </a:stretch>
        </p:blipFill>
        <p:spPr>
          <a:xfrm flipH="1" rot="-9875842">
            <a:off x="91379" y="3661012"/>
            <a:ext cx="2085225" cy="1895129"/>
          </a:xfrm>
          <a:prstGeom prst="rect">
            <a:avLst/>
          </a:prstGeom>
          <a:noFill/>
          <a:ln>
            <a:noFill/>
          </a:ln>
        </p:spPr>
      </p:pic>
      <p:pic>
        <p:nvPicPr>
          <p:cNvPr id="216" name="Google Shape;216;p18"/>
          <p:cNvPicPr preferRelativeResize="0"/>
          <p:nvPr/>
        </p:nvPicPr>
        <p:blipFill>
          <a:blip r:embed="rId3">
            <a:alphaModFix/>
          </a:blip>
          <a:stretch>
            <a:fillRect/>
          </a:stretch>
        </p:blipFill>
        <p:spPr>
          <a:xfrm flipH="1" rot="5400000">
            <a:off x="8279849" y="-447543"/>
            <a:ext cx="1689973" cy="1535951"/>
          </a:xfrm>
          <a:prstGeom prst="rect">
            <a:avLst/>
          </a:prstGeom>
          <a:noFill/>
          <a:ln>
            <a:noFill/>
          </a:ln>
        </p:spPr>
      </p:pic>
      <p:pic>
        <p:nvPicPr>
          <p:cNvPr id="217" name="Google Shape;217;p18"/>
          <p:cNvPicPr preferRelativeResize="0"/>
          <p:nvPr/>
        </p:nvPicPr>
        <p:blipFill>
          <a:blip r:embed="rId5">
            <a:alphaModFix/>
          </a:blip>
          <a:stretch>
            <a:fillRect/>
          </a:stretch>
        </p:blipFill>
        <p:spPr>
          <a:xfrm rot="5400000">
            <a:off x="-6738" y="2234913"/>
            <a:ext cx="880075" cy="788450"/>
          </a:xfrm>
          <a:prstGeom prst="rect">
            <a:avLst/>
          </a:prstGeom>
          <a:noFill/>
          <a:ln>
            <a:noFill/>
          </a:ln>
        </p:spPr>
      </p:pic>
      <p:pic>
        <p:nvPicPr>
          <p:cNvPr id="218" name="Google Shape;218;p18"/>
          <p:cNvPicPr preferRelativeResize="0"/>
          <p:nvPr/>
        </p:nvPicPr>
        <p:blipFill>
          <a:blip r:embed="rId5">
            <a:alphaModFix/>
          </a:blip>
          <a:stretch>
            <a:fillRect/>
          </a:stretch>
        </p:blipFill>
        <p:spPr>
          <a:xfrm rot="5400000">
            <a:off x="8174512" y="4214350"/>
            <a:ext cx="880075" cy="788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219" name="Shape 219"/>
        <p:cNvGrpSpPr/>
        <p:nvPr/>
      </p:nvGrpSpPr>
      <p:grpSpPr>
        <a:xfrm>
          <a:off x="0" y="0"/>
          <a:ext cx="0" cy="0"/>
          <a:chOff x="0" y="0"/>
          <a:chExt cx="0" cy="0"/>
        </a:xfrm>
      </p:grpSpPr>
      <p:sp>
        <p:nvSpPr>
          <p:cNvPr id="220" name="Google Shape;220;p19"/>
          <p:cNvSpPr txBox="1"/>
          <p:nvPr>
            <p:ph type="title"/>
          </p:nvPr>
        </p:nvSpPr>
        <p:spPr>
          <a:xfrm>
            <a:off x="720003" y="1920975"/>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1" name="Google Shape;221;p19"/>
          <p:cNvSpPr txBox="1"/>
          <p:nvPr>
            <p:ph idx="1" type="subTitle"/>
          </p:nvPr>
        </p:nvSpPr>
        <p:spPr>
          <a:xfrm>
            <a:off x="720003" y="2278900"/>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22" name="Google Shape;222;p19"/>
          <p:cNvSpPr txBox="1"/>
          <p:nvPr>
            <p:ph idx="2" type="title"/>
          </p:nvPr>
        </p:nvSpPr>
        <p:spPr>
          <a:xfrm>
            <a:off x="3269095" y="1920975"/>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3" name="Google Shape;223;p19"/>
          <p:cNvSpPr txBox="1"/>
          <p:nvPr>
            <p:ph idx="3" type="subTitle"/>
          </p:nvPr>
        </p:nvSpPr>
        <p:spPr>
          <a:xfrm>
            <a:off x="3269123" y="2278900"/>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24" name="Google Shape;224;p19"/>
          <p:cNvSpPr txBox="1"/>
          <p:nvPr>
            <p:ph idx="4" type="title"/>
          </p:nvPr>
        </p:nvSpPr>
        <p:spPr>
          <a:xfrm>
            <a:off x="719975" y="3401813"/>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5" name="Google Shape;225;p19"/>
          <p:cNvSpPr txBox="1"/>
          <p:nvPr>
            <p:ph idx="5" type="subTitle"/>
          </p:nvPr>
        </p:nvSpPr>
        <p:spPr>
          <a:xfrm>
            <a:off x="720003" y="3759738"/>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26" name="Google Shape;226;p19"/>
          <p:cNvSpPr txBox="1"/>
          <p:nvPr>
            <p:ph idx="6" type="title"/>
          </p:nvPr>
        </p:nvSpPr>
        <p:spPr>
          <a:xfrm>
            <a:off x="3269095" y="3401813"/>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7" name="Google Shape;227;p19"/>
          <p:cNvSpPr txBox="1"/>
          <p:nvPr>
            <p:ph idx="7" type="subTitle"/>
          </p:nvPr>
        </p:nvSpPr>
        <p:spPr>
          <a:xfrm>
            <a:off x="3269123" y="3759738"/>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28" name="Google Shape;228;p19"/>
          <p:cNvSpPr txBox="1"/>
          <p:nvPr>
            <p:ph idx="8" type="title"/>
          </p:nvPr>
        </p:nvSpPr>
        <p:spPr>
          <a:xfrm>
            <a:off x="5818172" y="1920975"/>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29" name="Google Shape;229;p19"/>
          <p:cNvSpPr txBox="1"/>
          <p:nvPr>
            <p:ph idx="9" type="subTitle"/>
          </p:nvPr>
        </p:nvSpPr>
        <p:spPr>
          <a:xfrm>
            <a:off x="5818200" y="2278900"/>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30" name="Google Shape;230;p19"/>
          <p:cNvSpPr txBox="1"/>
          <p:nvPr>
            <p:ph idx="13" type="title"/>
          </p:nvPr>
        </p:nvSpPr>
        <p:spPr>
          <a:xfrm>
            <a:off x="5818172" y="3401813"/>
            <a:ext cx="2605800" cy="527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500"/>
              <a:buNone/>
              <a:defRPr sz="2000">
                <a:solidFill>
                  <a:schemeClr val="lt2"/>
                </a:solidFill>
              </a:defRPr>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1" name="Google Shape;231;p19"/>
          <p:cNvSpPr txBox="1"/>
          <p:nvPr>
            <p:ph idx="14" type="subTitle"/>
          </p:nvPr>
        </p:nvSpPr>
        <p:spPr>
          <a:xfrm>
            <a:off x="5818200" y="3759738"/>
            <a:ext cx="26058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32" name="Google Shape;232;p19"/>
          <p:cNvSpPr txBox="1"/>
          <p:nvPr>
            <p:ph idx="15"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233" name="Google Shape;233;p19"/>
          <p:cNvPicPr preferRelativeResize="0"/>
          <p:nvPr/>
        </p:nvPicPr>
        <p:blipFill>
          <a:blip r:embed="rId2">
            <a:alphaModFix/>
          </a:blip>
          <a:stretch>
            <a:fillRect/>
          </a:stretch>
        </p:blipFill>
        <p:spPr>
          <a:xfrm rot="-5400000">
            <a:off x="-2826614" y="-1328788"/>
            <a:ext cx="3779974" cy="3435425"/>
          </a:xfrm>
          <a:prstGeom prst="rect">
            <a:avLst/>
          </a:prstGeom>
          <a:noFill/>
          <a:ln>
            <a:noFill/>
          </a:ln>
        </p:spPr>
      </p:pic>
      <p:pic>
        <p:nvPicPr>
          <p:cNvPr id="234" name="Google Shape;234;p19"/>
          <p:cNvPicPr preferRelativeResize="0"/>
          <p:nvPr/>
        </p:nvPicPr>
        <p:blipFill>
          <a:blip r:embed="rId2">
            <a:alphaModFix/>
          </a:blip>
          <a:stretch>
            <a:fillRect/>
          </a:stretch>
        </p:blipFill>
        <p:spPr>
          <a:xfrm rot="10800000">
            <a:off x="-1054201" y="4195401"/>
            <a:ext cx="1835276" cy="1667975"/>
          </a:xfrm>
          <a:prstGeom prst="rect">
            <a:avLst/>
          </a:prstGeom>
          <a:noFill/>
          <a:ln>
            <a:noFill/>
          </a:ln>
        </p:spPr>
      </p:pic>
      <p:pic>
        <p:nvPicPr>
          <p:cNvPr id="235" name="Google Shape;235;p19"/>
          <p:cNvPicPr preferRelativeResize="0"/>
          <p:nvPr/>
        </p:nvPicPr>
        <p:blipFill>
          <a:blip r:embed="rId3">
            <a:alphaModFix amt="51000"/>
          </a:blip>
          <a:stretch>
            <a:fillRect/>
          </a:stretch>
        </p:blipFill>
        <p:spPr>
          <a:xfrm rot="-5400000">
            <a:off x="8203019" y="3822900"/>
            <a:ext cx="2396375" cy="2571749"/>
          </a:xfrm>
          <a:prstGeom prst="rect">
            <a:avLst/>
          </a:prstGeom>
          <a:noFill/>
          <a:ln>
            <a:noFill/>
          </a:ln>
        </p:spPr>
      </p:pic>
      <p:pic>
        <p:nvPicPr>
          <p:cNvPr id="236" name="Google Shape;236;p19"/>
          <p:cNvPicPr preferRelativeResize="0"/>
          <p:nvPr/>
        </p:nvPicPr>
        <p:blipFill>
          <a:blip r:embed="rId4">
            <a:alphaModFix/>
          </a:blip>
          <a:stretch>
            <a:fillRect/>
          </a:stretch>
        </p:blipFill>
        <p:spPr>
          <a:xfrm rot="6906264">
            <a:off x="6985260" y="-1647712"/>
            <a:ext cx="4285165" cy="2834131"/>
          </a:xfrm>
          <a:prstGeom prst="rect">
            <a:avLst/>
          </a:prstGeom>
          <a:noFill/>
          <a:ln>
            <a:noFill/>
          </a:ln>
        </p:spPr>
      </p:pic>
      <p:pic>
        <p:nvPicPr>
          <p:cNvPr id="237" name="Google Shape;237;p19"/>
          <p:cNvPicPr preferRelativeResize="0"/>
          <p:nvPr/>
        </p:nvPicPr>
        <p:blipFill>
          <a:blip r:embed="rId2">
            <a:alphaModFix/>
          </a:blip>
          <a:stretch>
            <a:fillRect/>
          </a:stretch>
        </p:blipFill>
        <p:spPr>
          <a:xfrm rot="10800000">
            <a:off x="-492679" y="1835249"/>
            <a:ext cx="818898" cy="744251"/>
          </a:xfrm>
          <a:prstGeom prst="rect">
            <a:avLst/>
          </a:prstGeom>
          <a:noFill/>
          <a:ln>
            <a:noFill/>
          </a:ln>
        </p:spPr>
      </p:pic>
      <p:pic>
        <p:nvPicPr>
          <p:cNvPr id="238" name="Google Shape;238;p19"/>
          <p:cNvPicPr preferRelativeResize="0"/>
          <p:nvPr/>
        </p:nvPicPr>
        <p:blipFill>
          <a:blip r:embed="rId5">
            <a:alphaModFix/>
          </a:blip>
          <a:stretch>
            <a:fillRect/>
          </a:stretch>
        </p:blipFill>
        <p:spPr>
          <a:xfrm rot="-5400000">
            <a:off x="8624062" y="-281587"/>
            <a:ext cx="880075" cy="788450"/>
          </a:xfrm>
          <a:prstGeom prst="rect">
            <a:avLst/>
          </a:prstGeom>
          <a:noFill/>
          <a:ln>
            <a:noFill/>
          </a:ln>
        </p:spPr>
      </p:pic>
      <p:pic>
        <p:nvPicPr>
          <p:cNvPr id="239" name="Google Shape;239;p19"/>
          <p:cNvPicPr preferRelativeResize="0"/>
          <p:nvPr/>
        </p:nvPicPr>
        <p:blipFill>
          <a:blip r:embed="rId5">
            <a:alphaModFix/>
          </a:blip>
          <a:stretch>
            <a:fillRect/>
          </a:stretch>
        </p:blipFill>
        <p:spPr>
          <a:xfrm rot="-5400000">
            <a:off x="7794412" y="4714525"/>
            <a:ext cx="880075" cy="788450"/>
          </a:xfrm>
          <a:prstGeom prst="rect">
            <a:avLst/>
          </a:prstGeom>
          <a:noFill/>
          <a:ln>
            <a:noFill/>
          </a:ln>
        </p:spPr>
      </p:pic>
      <p:pic>
        <p:nvPicPr>
          <p:cNvPr id="240" name="Google Shape;240;p19"/>
          <p:cNvPicPr preferRelativeResize="0"/>
          <p:nvPr/>
        </p:nvPicPr>
        <p:blipFill>
          <a:blip r:embed="rId5">
            <a:alphaModFix amt="21000"/>
          </a:blip>
          <a:stretch>
            <a:fillRect/>
          </a:stretch>
        </p:blipFill>
        <p:spPr>
          <a:xfrm rot="10800000">
            <a:off x="3253244" y="-617275"/>
            <a:ext cx="1010050" cy="904900"/>
          </a:xfrm>
          <a:prstGeom prst="rect">
            <a:avLst/>
          </a:prstGeom>
          <a:noFill/>
          <a:ln>
            <a:noFill/>
          </a:ln>
        </p:spPr>
      </p:pic>
      <p:pic>
        <p:nvPicPr>
          <p:cNvPr id="241" name="Google Shape;241;p19"/>
          <p:cNvPicPr preferRelativeResize="0"/>
          <p:nvPr/>
        </p:nvPicPr>
        <p:blipFill>
          <a:blip r:embed="rId5">
            <a:alphaModFix amt="21000"/>
          </a:blip>
          <a:stretch>
            <a:fillRect/>
          </a:stretch>
        </p:blipFill>
        <p:spPr>
          <a:xfrm rot="10800000">
            <a:off x="-6" y="4656312"/>
            <a:ext cx="1010050" cy="9049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242" name="Shape 242"/>
        <p:cNvGrpSpPr/>
        <p:nvPr/>
      </p:nvGrpSpPr>
      <p:grpSpPr>
        <a:xfrm>
          <a:off x="0" y="0"/>
          <a:ext cx="0" cy="0"/>
          <a:chOff x="0" y="0"/>
          <a:chExt cx="0" cy="0"/>
        </a:xfrm>
      </p:grpSpPr>
      <p:pic>
        <p:nvPicPr>
          <p:cNvPr id="243" name="Google Shape;243;p20"/>
          <p:cNvPicPr preferRelativeResize="0"/>
          <p:nvPr/>
        </p:nvPicPr>
        <p:blipFill>
          <a:blip r:embed="rId2">
            <a:alphaModFix amt="20000"/>
          </a:blip>
          <a:stretch>
            <a:fillRect/>
          </a:stretch>
        </p:blipFill>
        <p:spPr>
          <a:xfrm rot="7002439">
            <a:off x="-2755913" y="-1281122"/>
            <a:ext cx="5010842" cy="3314076"/>
          </a:xfrm>
          <a:prstGeom prst="rect">
            <a:avLst/>
          </a:prstGeom>
          <a:noFill/>
          <a:ln>
            <a:noFill/>
          </a:ln>
        </p:spPr>
      </p:pic>
      <p:pic>
        <p:nvPicPr>
          <p:cNvPr id="244" name="Google Shape;244;p20"/>
          <p:cNvPicPr preferRelativeResize="0"/>
          <p:nvPr/>
        </p:nvPicPr>
        <p:blipFill>
          <a:blip r:embed="rId3">
            <a:alphaModFix amt="50000"/>
          </a:blip>
          <a:stretch>
            <a:fillRect/>
          </a:stretch>
        </p:blipFill>
        <p:spPr>
          <a:xfrm rot="-5400000">
            <a:off x="6937527" y="-1694873"/>
            <a:ext cx="3130276" cy="2844975"/>
          </a:xfrm>
          <a:prstGeom prst="rect">
            <a:avLst/>
          </a:prstGeom>
          <a:noFill/>
          <a:ln>
            <a:noFill/>
          </a:ln>
        </p:spPr>
      </p:pic>
      <p:pic>
        <p:nvPicPr>
          <p:cNvPr id="245" name="Google Shape;245;p20"/>
          <p:cNvPicPr preferRelativeResize="0"/>
          <p:nvPr/>
        </p:nvPicPr>
        <p:blipFill>
          <a:blip r:embed="rId3">
            <a:alphaModFix/>
          </a:blip>
          <a:stretch>
            <a:fillRect/>
          </a:stretch>
        </p:blipFill>
        <p:spPr>
          <a:xfrm rot="5967222">
            <a:off x="-349353" y="-458073"/>
            <a:ext cx="1835278" cy="1667976"/>
          </a:xfrm>
          <a:prstGeom prst="rect">
            <a:avLst/>
          </a:prstGeom>
          <a:noFill/>
          <a:ln>
            <a:noFill/>
          </a:ln>
        </p:spPr>
      </p:pic>
      <p:pic>
        <p:nvPicPr>
          <p:cNvPr id="246" name="Google Shape;246;p20"/>
          <p:cNvPicPr preferRelativeResize="0"/>
          <p:nvPr/>
        </p:nvPicPr>
        <p:blipFill>
          <a:blip r:embed="rId4">
            <a:alphaModFix amt="20000"/>
          </a:blip>
          <a:stretch>
            <a:fillRect/>
          </a:stretch>
        </p:blipFill>
        <p:spPr>
          <a:xfrm rot="-1587317">
            <a:off x="-1245013" y="3938514"/>
            <a:ext cx="2188900" cy="2349126"/>
          </a:xfrm>
          <a:prstGeom prst="rect">
            <a:avLst/>
          </a:prstGeom>
          <a:noFill/>
          <a:ln>
            <a:noFill/>
          </a:ln>
        </p:spPr>
      </p:pic>
      <p:sp>
        <p:nvSpPr>
          <p:cNvPr id="247" name="Google Shape;247;p20"/>
          <p:cNvSpPr txBox="1"/>
          <p:nvPr>
            <p:ph hasCustomPrompt="1" type="title"/>
          </p:nvPr>
        </p:nvSpPr>
        <p:spPr>
          <a:xfrm>
            <a:off x="713250" y="1246663"/>
            <a:ext cx="77175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80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48" name="Google Shape;248;p20"/>
          <p:cNvSpPr txBox="1"/>
          <p:nvPr>
            <p:ph idx="1" type="subTitle"/>
          </p:nvPr>
        </p:nvSpPr>
        <p:spPr>
          <a:xfrm>
            <a:off x="713250" y="2105088"/>
            <a:ext cx="77175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49" name="Google Shape;249;p20"/>
          <p:cNvSpPr txBox="1"/>
          <p:nvPr>
            <p:ph hasCustomPrompt="1" idx="2" type="title"/>
          </p:nvPr>
        </p:nvSpPr>
        <p:spPr>
          <a:xfrm>
            <a:off x="713225" y="2745613"/>
            <a:ext cx="3731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50" name="Google Shape;250;p20"/>
          <p:cNvSpPr txBox="1"/>
          <p:nvPr>
            <p:ph idx="3" type="subTitle"/>
          </p:nvPr>
        </p:nvSpPr>
        <p:spPr>
          <a:xfrm>
            <a:off x="713225" y="3451638"/>
            <a:ext cx="37311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sp>
        <p:nvSpPr>
          <p:cNvPr id="251" name="Google Shape;251;p20"/>
          <p:cNvSpPr txBox="1"/>
          <p:nvPr>
            <p:ph hasCustomPrompt="1" idx="4" type="title"/>
          </p:nvPr>
        </p:nvSpPr>
        <p:spPr>
          <a:xfrm>
            <a:off x="4699675" y="2745613"/>
            <a:ext cx="37311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55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252" name="Google Shape;252;p20"/>
          <p:cNvSpPr txBox="1"/>
          <p:nvPr>
            <p:ph idx="5" type="subTitle"/>
          </p:nvPr>
        </p:nvSpPr>
        <p:spPr>
          <a:xfrm>
            <a:off x="4699675" y="3451638"/>
            <a:ext cx="37311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500"/>
              <a:buNone/>
              <a:defRPr/>
            </a:lvl2pPr>
            <a:lvl3pPr lvl="2" rtl="0" algn="ctr">
              <a:lnSpc>
                <a:spcPct val="100000"/>
              </a:lnSpc>
              <a:spcBef>
                <a:spcPts val="0"/>
              </a:spcBef>
              <a:spcAft>
                <a:spcPts val="0"/>
              </a:spcAft>
              <a:buSzPts val="1500"/>
              <a:buNone/>
              <a:defRPr/>
            </a:lvl3pPr>
            <a:lvl4pPr lvl="3" rtl="0" algn="ctr">
              <a:lnSpc>
                <a:spcPct val="100000"/>
              </a:lnSpc>
              <a:spcBef>
                <a:spcPts val="0"/>
              </a:spcBef>
              <a:spcAft>
                <a:spcPts val="0"/>
              </a:spcAft>
              <a:buSzPts val="1500"/>
              <a:buNone/>
              <a:defRPr/>
            </a:lvl4pPr>
            <a:lvl5pPr lvl="4" rtl="0" algn="ctr">
              <a:lnSpc>
                <a:spcPct val="100000"/>
              </a:lnSpc>
              <a:spcBef>
                <a:spcPts val="0"/>
              </a:spcBef>
              <a:spcAft>
                <a:spcPts val="0"/>
              </a:spcAft>
              <a:buSzPts val="1500"/>
              <a:buNone/>
              <a:defRPr/>
            </a:lvl5pPr>
            <a:lvl6pPr lvl="5" rtl="0" algn="ctr">
              <a:lnSpc>
                <a:spcPct val="100000"/>
              </a:lnSpc>
              <a:spcBef>
                <a:spcPts val="0"/>
              </a:spcBef>
              <a:spcAft>
                <a:spcPts val="0"/>
              </a:spcAft>
              <a:buSzPts val="1500"/>
              <a:buNone/>
              <a:defRPr/>
            </a:lvl6pPr>
            <a:lvl7pPr lvl="6" rtl="0" algn="ctr">
              <a:lnSpc>
                <a:spcPct val="100000"/>
              </a:lnSpc>
              <a:spcBef>
                <a:spcPts val="0"/>
              </a:spcBef>
              <a:spcAft>
                <a:spcPts val="0"/>
              </a:spcAft>
              <a:buSzPts val="1500"/>
              <a:buNone/>
              <a:defRPr/>
            </a:lvl7pPr>
            <a:lvl8pPr lvl="7" rtl="0" algn="ctr">
              <a:lnSpc>
                <a:spcPct val="100000"/>
              </a:lnSpc>
              <a:spcBef>
                <a:spcPts val="0"/>
              </a:spcBef>
              <a:spcAft>
                <a:spcPts val="0"/>
              </a:spcAft>
              <a:buSzPts val="1500"/>
              <a:buNone/>
              <a:defRPr/>
            </a:lvl8pPr>
            <a:lvl9pPr lvl="8" rtl="0" algn="ctr">
              <a:lnSpc>
                <a:spcPct val="100000"/>
              </a:lnSpc>
              <a:spcBef>
                <a:spcPts val="0"/>
              </a:spcBef>
              <a:spcAft>
                <a:spcPts val="0"/>
              </a:spcAft>
              <a:buSzPts val="1500"/>
              <a:buNone/>
              <a:defRPr/>
            </a:lvl9pPr>
          </a:lstStyle>
          <a:p/>
        </p:txBody>
      </p:sp>
      <p:pic>
        <p:nvPicPr>
          <p:cNvPr id="253" name="Google Shape;253;p20"/>
          <p:cNvPicPr preferRelativeResize="0"/>
          <p:nvPr/>
        </p:nvPicPr>
        <p:blipFill>
          <a:blip r:embed="rId5">
            <a:alphaModFix/>
          </a:blip>
          <a:stretch>
            <a:fillRect/>
          </a:stretch>
        </p:blipFill>
        <p:spPr>
          <a:xfrm rot="-5400000">
            <a:off x="-409581" y="4484862"/>
            <a:ext cx="1010050" cy="904900"/>
          </a:xfrm>
          <a:prstGeom prst="rect">
            <a:avLst/>
          </a:prstGeom>
          <a:noFill/>
          <a:ln>
            <a:noFill/>
          </a:ln>
        </p:spPr>
      </p:pic>
      <p:pic>
        <p:nvPicPr>
          <p:cNvPr id="254" name="Google Shape;254;p20"/>
          <p:cNvPicPr preferRelativeResize="0"/>
          <p:nvPr/>
        </p:nvPicPr>
        <p:blipFill>
          <a:blip r:embed="rId3">
            <a:alphaModFix/>
          </a:blip>
          <a:stretch>
            <a:fillRect/>
          </a:stretch>
        </p:blipFill>
        <p:spPr>
          <a:xfrm flipH="1" rot="6077822">
            <a:off x="8111147" y="2832862"/>
            <a:ext cx="3779974" cy="3435425"/>
          </a:xfrm>
          <a:prstGeom prst="rect">
            <a:avLst/>
          </a:prstGeom>
          <a:noFill/>
          <a:ln>
            <a:noFill/>
          </a:ln>
        </p:spPr>
      </p:pic>
      <p:pic>
        <p:nvPicPr>
          <p:cNvPr id="255" name="Google Shape;255;p20"/>
          <p:cNvPicPr preferRelativeResize="0"/>
          <p:nvPr/>
        </p:nvPicPr>
        <p:blipFill>
          <a:blip r:embed="rId5">
            <a:alphaModFix/>
          </a:blip>
          <a:stretch>
            <a:fillRect/>
          </a:stretch>
        </p:blipFill>
        <p:spPr>
          <a:xfrm rot="10800000">
            <a:off x="7925757" y="236712"/>
            <a:ext cx="1010050" cy="904900"/>
          </a:xfrm>
          <a:prstGeom prst="rect">
            <a:avLst/>
          </a:prstGeom>
          <a:noFill/>
          <a:ln>
            <a:noFill/>
          </a:ln>
        </p:spPr>
      </p:pic>
      <p:pic>
        <p:nvPicPr>
          <p:cNvPr id="256" name="Google Shape;256;p20"/>
          <p:cNvPicPr preferRelativeResize="0"/>
          <p:nvPr/>
        </p:nvPicPr>
        <p:blipFill>
          <a:blip r:embed="rId3">
            <a:alphaModFix amt="50000"/>
          </a:blip>
          <a:stretch>
            <a:fillRect/>
          </a:stretch>
        </p:blipFill>
        <p:spPr>
          <a:xfrm rot="-10003289">
            <a:off x="6964994" y="4477473"/>
            <a:ext cx="2267885" cy="2061182"/>
          </a:xfrm>
          <a:prstGeom prst="rect">
            <a:avLst/>
          </a:prstGeom>
          <a:noFill/>
          <a:ln>
            <a:noFill/>
          </a:ln>
        </p:spPr>
      </p:pic>
      <p:pic>
        <p:nvPicPr>
          <p:cNvPr id="257" name="Google Shape;257;p20"/>
          <p:cNvPicPr preferRelativeResize="0"/>
          <p:nvPr/>
        </p:nvPicPr>
        <p:blipFill>
          <a:blip r:embed="rId5">
            <a:alphaModFix/>
          </a:blip>
          <a:stretch>
            <a:fillRect/>
          </a:stretch>
        </p:blipFill>
        <p:spPr>
          <a:xfrm rot="10800000">
            <a:off x="7649528" y="4367918"/>
            <a:ext cx="537275" cy="4813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pic>
        <p:nvPicPr>
          <p:cNvPr id="20" name="Google Shape;20;p3"/>
          <p:cNvPicPr preferRelativeResize="0"/>
          <p:nvPr/>
        </p:nvPicPr>
        <p:blipFill>
          <a:blip r:embed="rId2">
            <a:alphaModFix/>
          </a:blip>
          <a:stretch>
            <a:fillRect/>
          </a:stretch>
        </p:blipFill>
        <p:spPr>
          <a:xfrm flipH="1" rot="7965857">
            <a:off x="-2311627" y="-2330123"/>
            <a:ext cx="8609511" cy="5694175"/>
          </a:xfrm>
          <a:prstGeom prst="rect">
            <a:avLst/>
          </a:prstGeom>
          <a:noFill/>
          <a:ln>
            <a:noFill/>
          </a:ln>
        </p:spPr>
      </p:pic>
      <p:pic>
        <p:nvPicPr>
          <p:cNvPr id="21" name="Google Shape;21;p3"/>
          <p:cNvPicPr preferRelativeResize="0"/>
          <p:nvPr/>
        </p:nvPicPr>
        <p:blipFill>
          <a:blip r:embed="rId3">
            <a:alphaModFix amt="51000"/>
          </a:blip>
          <a:stretch>
            <a:fillRect/>
          </a:stretch>
        </p:blipFill>
        <p:spPr>
          <a:xfrm rot="7081033">
            <a:off x="6516125" y="3626424"/>
            <a:ext cx="2882300" cy="3045198"/>
          </a:xfrm>
          <a:prstGeom prst="rect">
            <a:avLst/>
          </a:prstGeom>
          <a:noFill/>
          <a:ln>
            <a:noFill/>
          </a:ln>
        </p:spPr>
      </p:pic>
      <p:sp>
        <p:nvSpPr>
          <p:cNvPr id="22" name="Google Shape;22;p3"/>
          <p:cNvSpPr txBox="1"/>
          <p:nvPr>
            <p:ph type="title"/>
          </p:nvPr>
        </p:nvSpPr>
        <p:spPr>
          <a:xfrm>
            <a:off x="4572000" y="2253150"/>
            <a:ext cx="3852000" cy="841800"/>
          </a:xfrm>
          <a:prstGeom prst="rect">
            <a:avLst/>
          </a:prstGeom>
        </p:spPr>
        <p:txBody>
          <a:bodyPr anchorCtr="0" anchor="ctr" bIns="91425" lIns="91425" spcFirstLastPara="1" rIns="91425" wrap="square" tIns="91425">
            <a:noAutofit/>
          </a:bodyPr>
          <a:lstStyle>
            <a:lvl1pPr lvl="0">
              <a:spcBef>
                <a:spcPts val="0"/>
              </a:spcBef>
              <a:spcAft>
                <a:spcPts val="0"/>
              </a:spcAft>
              <a:buSzPts val="3800"/>
              <a:buNone/>
              <a:defRPr sz="35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3" name="Google Shape;23;p3"/>
          <p:cNvSpPr txBox="1"/>
          <p:nvPr>
            <p:ph hasCustomPrompt="1" idx="2" type="title"/>
          </p:nvPr>
        </p:nvSpPr>
        <p:spPr>
          <a:xfrm>
            <a:off x="4571850" y="1411350"/>
            <a:ext cx="38520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10000"/>
              <a:buNone/>
              <a:defRPr sz="8000">
                <a:solidFill>
                  <a:schemeClr val="dk2"/>
                </a:solidFill>
              </a:defRPr>
            </a:lvl1pPr>
            <a:lvl2pPr lvl="1" rtl="0">
              <a:spcBef>
                <a:spcPts val="0"/>
              </a:spcBef>
              <a:spcAft>
                <a:spcPts val="0"/>
              </a:spcAft>
              <a:buSzPts val="10000"/>
              <a:buNone/>
              <a:defRPr sz="10000"/>
            </a:lvl2pPr>
            <a:lvl3pPr lvl="2" rtl="0">
              <a:spcBef>
                <a:spcPts val="0"/>
              </a:spcBef>
              <a:spcAft>
                <a:spcPts val="0"/>
              </a:spcAft>
              <a:buSzPts val="10000"/>
              <a:buNone/>
              <a:defRPr sz="10000"/>
            </a:lvl3pPr>
            <a:lvl4pPr lvl="3" rtl="0">
              <a:spcBef>
                <a:spcPts val="0"/>
              </a:spcBef>
              <a:spcAft>
                <a:spcPts val="0"/>
              </a:spcAft>
              <a:buSzPts val="10000"/>
              <a:buNone/>
              <a:defRPr sz="10000"/>
            </a:lvl4pPr>
            <a:lvl5pPr lvl="4" rtl="0">
              <a:spcBef>
                <a:spcPts val="0"/>
              </a:spcBef>
              <a:spcAft>
                <a:spcPts val="0"/>
              </a:spcAft>
              <a:buSzPts val="10000"/>
              <a:buNone/>
              <a:defRPr sz="10000"/>
            </a:lvl5pPr>
            <a:lvl6pPr lvl="5" rtl="0">
              <a:spcBef>
                <a:spcPts val="0"/>
              </a:spcBef>
              <a:spcAft>
                <a:spcPts val="0"/>
              </a:spcAft>
              <a:buSzPts val="10000"/>
              <a:buNone/>
              <a:defRPr sz="10000"/>
            </a:lvl6pPr>
            <a:lvl7pPr lvl="6" rtl="0">
              <a:spcBef>
                <a:spcPts val="0"/>
              </a:spcBef>
              <a:spcAft>
                <a:spcPts val="0"/>
              </a:spcAft>
              <a:buSzPts val="10000"/>
              <a:buNone/>
              <a:defRPr sz="10000"/>
            </a:lvl7pPr>
            <a:lvl8pPr lvl="7" rtl="0">
              <a:spcBef>
                <a:spcPts val="0"/>
              </a:spcBef>
              <a:spcAft>
                <a:spcPts val="0"/>
              </a:spcAft>
              <a:buSzPts val="10000"/>
              <a:buNone/>
              <a:defRPr sz="10000"/>
            </a:lvl8pPr>
            <a:lvl9pPr lvl="8" rtl="0">
              <a:spcBef>
                <a:spcPts val="0"/>
              </a:spcBef>
              <a:spcAft>
                <a:spcPts val="0"/>
              </a:spcAft>
              <a:buSzPts val="10000"/>
              <a:buNone/>
              <a:defRPr sz="10000"/>
            </a:lvl9pPr>
          </a:lstStyle>
          <a:p>
            <a:r>
              <a:t>xx%</a:t>
            </a:r>
          </a:p>
        </p:txBody>
      </p:sp>
      <p:sp>
        <p:nvSpPr>
          <p:cNvPr id="24" name="Google Shape;24;p3"/>
          <p:cNvSpPr txBox="1"/>
          <p:nvPr>
            <p:ph idx="1" type="subTitle"/>
          </p:nvPr>
        </p:nvSpPr>
        <p:spPr>
          <a:xfrm>
            <a:off x="4940050" y="3018750"/>
            <a:ext cx="3115800" cy="713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sz="1800"/>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pic>
        <p:nvPicPr>
          <p:cNvPr id="25" name="Google Shape;25;p3"/>
          <p:cNvPicPr preferRelativeResize="0"/>
          <p:nvPr/>
        </p:nvPicPr>
        <p:blipFill>
          <a:blip r:embed="rId4">
            <a:alphaModFix/>
          </a:blip>
          <a:stretch>
            <a:fillRect/>
          </a:stretch>
        </p:blipFill>
        <p:spPr>
          <a:xfrm rot="978862">
            <a:off x="-480675" y="1844050"/>
            <a:ext cx="5666014" cy="5143500"/>
          </a:xfrm>
          <a:prstGeom prst="rect">
            <a:avLst/>
          </a:prstGeom>
          <a:noFill/>
          <a:ln>
            <a:noFill/>
          </a:ln>
        </p:spPr>
      </p:pic>
      <p:pic>
        <p:nvPicPr>
          <p:cNvPr id="26" name="Google Shape;26;p3"/>
          <p:cNvPicPr preferRelativeResize="0"/>
          <p:nvPr/>
        </p:nvPicPr>
        <p:blipFill>
          <a:blip r:embed="rId3">
            <a:alphaModFix amt="51000"/>
          </a:blip>
          <a:stretch>
            <a:fillRect/>
          </a:stretch>
        </p:blipFill>
        <p:spPr>
          <a:xfrm rot="-1179852">
            <a:off x="3397551" y="3448279"/>
            <a:ext cx="2086137" cy="2204036"/>
          </a:xfrm>
          <a:prstGeom prst="rect">
            <a:avLst/>
          </a:prstGeom>
          <a:noFill/>
          <a:ln>
            <a:noFill/>
          </a:ln>
        </p:spPr>
      </p:pic>
      <p:pic>
        <p:nvPicPr>
          <p:cNvPr id="27" name="Google Shape;27;p3"/>
          <p:cNvPicPr preferRelativeResize="0"/>
          <p:nvPr/>
        </p:nvPicPr>
        <p:blipFill>
          <a:blip r:embed="rId5">
            <a:alphaModFix amt="51000"/>
          </a:blip>
          <a:stretch>
            <a:fillRect/>
          </a:stretch>
        </p:blipFill>
        <p:spPr>
          <a:xfrm rot="10800000">
            <a:off x="299227" y="142700"/>
            <a:ext cx="1126350" cy="1009100"/>
          </a:xfrm>
          <a:prstGeom prst="rect">
            <a:avLst/>
          </a:prstGeom>
          <a:noFill/>
          <a:ln>
            <a:noFill/>
          </a:ln>
        </p:spPr>
      </p:pic>
      <p:pic>
        <p:nvPicPr>
          <p:cNvPr id="28" name="Google Shape;28;p3"/>
          <p:cNvPicPr preferRelativeResize="0"/>
          <p:nvPr/>
        </p:nvPicPr>
        <p:blipFill>
          <a:blip r:embed="rId6">
            <a:alphaModFix amt="63000"/>
          </a:blip>
          <a:stretch>
            <a:fillRect/>
          </a:stretch>
        </p:blipFill>
        <p:spPr>
          <a:xfrm flipH="1" rot="10800000">
            <a:off x="2479273" y="-928050"/>
            <a:ext cx="2092725" cy="1901974"/>
          </a:xfrm>
          <a:prstGeom prst="rect">
            <a:avLst/>
          </a:prstGeom>
          <a:noFill/>
          <a:ln>
            <a:noFill/>
          </a:ln>
        </p:spPr>
      </p:pic>
      <p:pic>
        <p:nvPicPr>
          <p:cNvPr id="29" name="Google Shape;29;p3"/>
          <p:cNvPicPr preferRelativeResize="0"/>
          <p:nvPr/>
        </p:nvPicPr>
        <p:blipFill>
          <a:blip r:embed="rId5">
            <a:alphaModFix/>
          </a:blip>
          <a:stretch>
            <a:fillRect/>
          </a:stretch>
        </p:blipFill>
        <p:spPr>
          <a:xfrm rot="-5400000">
            <a:off x="8471677" y="4476575"/>
            <a:ext cx="1126350" cy="1009100"/>
          </a:xfrm>
          <a:prstGeom prst="rect">
            <a:avLst/>
          </a:prstGeom>
          <a:noFill/>
          <a:ln>
            <a:noFill/>
          </a:ln>
        </p:spPr>
      </p:pic>
      <p:pic>
        <p:nvPicPr>
          <p:cNvPr id="30" name="Google Shape;30;p3"/>
          <p:cNvPicPr preferRelativeResize="0"/>
          <p:nvPr/>
        </p:nvPicPr>
        <p:blipFill>
          <a:blip r:embed="rId3">
            <a:alphaModFix/>
          </a:blip>
          <a:stretch>
            <a:fillRect/>
          </a:stretch>
        </p:blipFill>
        <p:spPr>
          <a:xfrm rot="10799995">
            <a:off x="7712377" y="-973670"/>
            <a:ext cx="2086135" cy="2204036"/>
          </a:xfrm>
          <a:prstGeom prst="rect">
            <a:avLst/>
          </a:prstGeom>
          <a:noFill/>
          <a:ln>
            <a:noFill/>
          </a:ln>
        </p:spPr>
      </p:pic>
      <p:pic>
        <p:nvPicPr>
          <p:cNvPr id="31" name="Google Shape;31;p3"/>
          <p:cNvPicPr preferRelativeResize="0"/>
          <p:nvPr/>
        </p:nvPicPr>
        <p:blipFill>
          <a:blip r:embed="rId5">
            <a:alphaModFix amt="51000"/>
          </a:blip>
          <a:stretch>
            <a:fillRect/>
          </a:stretch>
        </p:blipFill>
        <p:spPr>
          <a:xfrm rot="-5400000">
            <a:off x="7971576" y="252950"/>
            <a:ext cx="589400" cy="528050"/>
          </a:xfrm>
          <a:prstGeom prst="rect">
            <a:avLst/>
          </a:prstGeom>
          <a:noFill/>
          <a:ln>
            <a:noFill/>
          </a:ln>
        </p:spPr>
      </p:pic>
      <p:pic>
        <p:nvPicPr>
          <p:cNvPr id="32" name="Google Shape;32;p3"/>
          <p:cNvPicPr preferRelativeResize="0"/>
          <p:nvPr/>
        </p:nvPicPr>
        <p:blipFill>
          <a:blip r:embed="rId2">
            <a:alphaModFix/>
          </a:blip>
          <a:stretch>
            <a:fillRect/>
          </a:stretch>
        </p:blipFill>
        <p:spPr>
          <a:xfrm flipH="1" rot="-5399995">
            <a:off x="-1152689" y="1139729"/>
            <a:ext cx="3545221" cy="234474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ONE_COLUMN_TEXT_1">
    <p:spTree>
      <p:nvGrpSpPr>
        <p:cNvPr id="258" name="Shape 258"/>
        <p:cNvGrpSpPr/>
        <p:nvPr/>
      </p:nvGrpSpPr>
      <p:grpSpPr>
        <a:xfrm>
          <a:off x="0" y="0"/>
          <a:ext cx="0" cy="0"/>
          <a:chOff x="0" y="0"/>
          <a:chExt cx="0" cy="0"/>
        </a:xfrm>
      </p:grpSpPr>
      <p:pic>
        <p:nvPicPr>
          <p:cNvPr id="259" name="Google Shape;259;p21"/>
          <p:cNvPicPr preferRelativeResize="0"/>
          <p:nvPr/>
        </p:nvPicPr>
        <p:blipFill>
          <a:blip r:embed="rId2">
            <a:alphaModFix/>
          </a:blip>
          <a:stretch>
            <a:fillRect/>
          </a:stretch>
        </p:blipFill>
        <p:spPr>
          <a:xfrm flipH="1" rot="10800000">
            <a:off x="8764283" y="4341224"/>
            <a:ext cx="818898" cy="744251"/>
          </a:xfrm>
          <a:prstGeom prst="rect">
            <a:avLst/>
          </a:prstGeom>
          <a:noFill/>
          <a:ln>
            <a:noFill/>
          </a:ln>
        </p:spPr>
      </p:pic>
      <p:pic>
        <p:nvPicPr>
          <p:cNvPr id="260" name="Google Shape;260;p21"/>
          <p:cNvPicPr preferRelativeResize="0"/>
          <p:nvPr/>
        </p:nvPicPr>
        <p:blipFill>
          <a:blip r:embed="rId2">
            <a:alphaModFix/>
          </a:blip>
          <a:stretch>
            <a:fillRect/>
          </a:stretch>
        </p:blipFill>
        <p:spPr>
          <a:xfrm flipH="1" rot="-5268658">
            <a:off x="4463365" y="-1286530"/>
            <a:ext cx="1920823" cy="1745755"/>
          </a:xfrm>
          <a:prstGeom prst="rect">
            <a:avLst/>
          </a:prstGeom>
          <a:noFill/>
          <a:ln>
            <a:noFill/>
          </a:ln>
        </p:spPr>
      </p:pic>
      <p:pic>
        <p:nvPicPr>
          <p:cNvPr id="261" name="Google Shape;261;p21"/>
          <p:cNvPicPr preferRelativeResize="0"/>
          <p:nvPr/>
        </p:nvPicPr>
        <p:blipFill>
          <a:blip r:embed="rId2">
            <a:alphaModFix/>
          </a:blip>
          <a:stretch>
            <a:fillRect/>
          </a:stretch>
        </p:blipFill>
        <p:spPr>
          <a:xfrm flipH="1" rot="10800000">
            <a:off x="3516008" y="4122149"/>
            <a:ext cx="818898" cy="744251"/>
          </a:xfrm>
          <a:prstGeom prst="rect">
            <a:avLst/>
          </a:prstGeom>
          <a:noFill/>
          <a:ln>
            <a:noFill/>
          </a:ln>
        </p:spPr>
      </p:pic>
      <p:pic>
        <p:nvPicPr>
          <p:cNvPr id="262" name="Google Shape;262;p21"/>
          <p:cNvPicPr preferRelativeResize="0"/>
          <p:nvPr/>
        </p:nvPicPr>
        <p:blipFill>
          <a:blip r:embed="rId2">
            <a:alphaModFix/>
          </a:blip>
          <a:stretch>
            <a:fillRect/>
          </a:stretch>
        </p:blipFill>
        <p:spPr>
          <a:xfrm flipH="1" rot="10800000">
            <a:off x="-351156" y="-365898"/>
            <a:ext cx="1414699" cy="1285724"/>
          </a:xfrm>
          <a:prstGeom prst="rect">
            <a:avLst/>
          </a:prstGeom>
          <a:noFill/>
          <a:ln>
            <a:noFill/>
          </a:ln>
        </p:spPr>
      </p:pic>
      <p:sp>
        <p:nvSpPr>
          <p:cNvPr id="263" name="Google Shape;263;p21"/>
          <p:cNvSpPr txBox="1"/>
          <p:nvPr>
            <p:ph idx="1" type="subTitle"/>
          </p:nvPr>
        </p:nvSpPr>
        <p:spPr>
          <a:xfrm>
            <a:off x="720000" y="2375100"/>
            <a:ext cx="2950500" cy="13077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
        <p:nvSpPr>
          <p:cNvPr id="264" name="Google Shape;264;p21"/>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265" name="Google Shape;265;p21"/>
          <p:cNvPicPr preferRelativeResize="0"/>
          <p:nvPr/>
        </p:nvPicPr>
        <p:blipFill>
          <a:blip r:embed="rId3">
            <a:alphaModFix/>
          </a:blip>
          <a:stretch>
            <a:fillRect/>
          </a:stretch>
        </p:blipFill>
        <p:spPr>
          <a:xfrm rot="-5400000">
            <a:off x="-409581" y="4484862"/>
            <a:ext cx="1010050" cy="904900"/>
          </a:xfrm>
          <a:prstGeom prst="rect">
            <a:avLst/>
          </a:prstGeom>
          <a:noFill/>
          <a:ln>
            <a:noFill/>
          </a:ln>
        </p:spPr>
      </p:pic>
      <p:pic>
        <p:nvPicPr>
          <p:cNvPr id="266" name="Google Shape;266;p21"/>
          <p:cNvPicPr preferRelativeResize="0"/>
          <p:nvPr/>
        </p:nvPicPr>
        <p:blipFill>
          <a:blip r:embed="rId2">
            <a:alphaModFix/>
          </a:blip>
          <a:stretch>
            <a:fillRect/>
          </a:stretch>
        </p:blipFill>
        <p:spPr>
          <a:xfrm flipH="1" rot="6077822">
            <a:off x="8302622" y="2489762"/>
            <a:ext cx="3779974" cy="3435425"/>
          </a:xfrm>
          <a:prstGeom prst="rect">
            <a:avLst/>
          </a:prstGeom>
          <a:noFill/>
          <a:ln>
            <a:noFill/>
          </a:ln>
        </p:spPr>
      </p:pic>
      <p:pic>
        <p:nvPicPr>
          <p:cNvPr id="267" name="Google Shape;267;p21"/>
          <p:cNvPicPr preferRelativeResize="0"/>
          <p:nvPr/>
        </p:nvPicPr>
        <p:blipFill>
          <a:blip r:embed="rId4">
            <a:alphaModFix/>
          </a:blip>
          <a:stretch>
            <a:fillRect/>
          </a:stretch>
        </p:blipFill>
        <p:spPr>
          <a:xfrm rot="6906264">
            <a:off x="7213860" y="-539537"/>
            <a:ext cx="4285165" cy="2834131"/>
          </a:xfrm>
          <a:prstGeom prst="rect">
            <a:avLst/>
          </a:prstGeom>
          <a:noFill/>
          <a:ln>
            <a:noFill/>
          </a:ln>
        </p:spPr>
      </p:pic>
      <p:pic>
        <p:nvPicPr>
          <p:cNvPr id="268" name="Google Shape;268;p21"/>
          <p:cNvPicPr preferRelativeResize="0"/>
          <p:nvPr/>
        </p:nvPicPr>
        <p:blipFill>
          <a:blip r:embed="rId4">
            <a:alphaModFix/>
          </a:blip>
          <a:stretch>
            <a:fillRect/>
          </a:stretch>
        </p:blipFill>
        <p:spPr>
          <a:xfrm rot="5541237">
            <a:off x="-4688920" y="34193"/>
            <a:ext cx="7051135" cy="4663496"/>
          </a:xfrm>
          <a:prstGeom prst="rect">
            <a:avLst/>
          </a:prstGeom>
          <a:noFill/>
          <a:ln>
            <a:noFill/>
          </a:ln>
          <a:effectLst>
            <a:outerShdw blurRad="57150" rotWithShape="0" algn="bl" dir="5400000" dist="19050">
              <a:srgbClr val="000000">
                <a:alpha val="31000"/>
              </a:srgbClr>
            </a:outerShdw>
          </a:effec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ONE_COLUMN_TEXT_1_2">
    <p:spTree>
      <p:nvGrpSpPr>
        <p:cNvPr id="269" name="Shape 269"/>
        <p:cNvGrpSpPr/>
        <p:nvPr/>
      </p:nvGrpSpPr>
      <p:grpSpPr>
        <a:xfrm>
          <a:off x="0" y="0"/>
          <a:ext cx="0" cy="0"/>
          <a:chOff x="0" y="0"/>
          <a:chExt cx="0" cy="0"/>
        </a:xfrm>
      </p:grpSpPr>
      <p:pic>
        <p:nvPicPr>
          <p:cNvPr id="270" name="Google Shape;270;p22"/>
          <p:cNvPicPr preferRelativeResize="0"/>
          <p:nvPr/>
        </p:nvPicPr>
        <p:blipFill>
          <a:blip r:embed="rId2">
            <a:alphaModFix/>
          </a:blip>
          <a:stretch>
            <a:fillRect/>
          </a:stretch>
        </p:blipFill>
        <p:spPr>
          <a:xfrm flipH="1">
            <a:off x="8143767" y="4197813"/>
            <a:ext cx="818898" cy="744251"/>
          </a:xfrm>
          <a:prstGeom prst="rect">
            <a:avLst/>
          </a:prstGeom>
          <a:noFill/>
          <a:ln>
            <a:noFill/>
          </a:ln>
        </p:spPr>
      </p:pic>
      <p:pic>
        <p:nvPicPr>
          <p:cNvPr id="271" name="Google Shape;271;p22"/>
          <p:cNvPicPr preferRelativeResize="0"/>
          <p:nvPr/>
        </p:nvPicPr>
        <p:blipFill>
          <a:blip r:embed="rId2">
            <a:alphaModFix/>
          </a:blip>
          <a:stretch>
            <a:fillRect/>
          </a:stretch>
        </p:blipFill>
        <p:spPr>
          <a:xfrm flipH="1" rot="-5268658">
            <a:off x="7592815" y="4064420"/>
            <a:ext cx="1920823" cy="1745755"/>
          </a:xfrm>
          <a:prstGeom prst="rect">
            <a:avLst/>
          </a:prstGeom>
          <a:noFill/>
          <a:ln>
            <a:noFill/>
          </a:ln>
        </p:spPr>
      </p:pic>
      <p:pic>
        <p:nvPicPr>
          <p:cNvPr id="272" name="Google Shape;272;p22"/>
          <p:cNvPicPr preferRelativeResize="0"/>
          <p:nvPr/>
        </p:nvPicPr>
        <p:blipFill>
          <a:blip r:embed="rId2">
            <a:alphaModFix/>
          </a:blip>
          <a:stretch>
            <a:fillRect/>
          </a:stretch>
        </p:blipFill>
        <p:spPr>
          <a:xfrm flipH="1" rot="-3897998">
            <a:off x="7425527" y="-1585249"/>
            <a:ext cx="3779975" cy="3435426"/>
          </a:xfrm>
          <a:prstGeom prst="rect">
            <a:avLst/>
          </a:prstGeom>
          <a:noFill/>
          <a:ln>
            <a:noFill/>
          </a:ln>
        </p:spPr>
      </p:pic>
      <p:pic>
        <p:nvPicPr>
          <p:cNvPr id="273" name="Google Shape;273;p22"/>
          <p:cNvPicPr preferRelativeResize="0"/>
          <p:nvPr/>
        </p:nvPicPr>
        <p:blipFill>
          <a:blip r:embed="rId2">
            <a:alphaModFix/>
          </a:blip>
          <a:stretch>
            <a:fillRect/>
          </a:stretch>
        </p:blipFill>
        <p:spPr>
          <a:xfrm flipH="1" rot="10800000">
            <a:off x="243100" y="4155038"/>
            <a:ext cx="1721476" cy="1564524"/>
          </a:xfrm>
          <a:prstGeom prst="rect">
            <a:avLst/>
          </a:prstGeom>
          <a:noFill/>
          <a:ln>
            <a:noFill/>
          </a:ln>
        </p:spPr>
      </p:pic>
      <p:pic>
        <p:nvPicPr>
          <p:cNvPr id="274" name="Google Shape;274;p22"/>
          <p:cNvPicPr preferRelativeResize="0"/>
          <p:nvPr/>
        </p:nvPicPr>
        <p:blipFill>
          <a:blip r:embed="rId2">
            <a:alphaModFix/>
          </a:blip>
          <a:stretch>
            <a:fillRect/>
          </a:stretch>
        </p:blipFill>
        <p:spPr>
          <a:xfrm flipH="1" rot="10800000">
            <a:off x="-351156" y="-365898"/>
            <a:ext cx="1414699" cy="1285724"/>
          </a:xfrm>
          <a:prstGeom prst="rect">
            <a:avLst/>
          </a:prstGeom>
          <a:noFill/>
          <a:ln>
            <a:noFill/>
          </a:ln>
        </p:spPr>
      </p:pic>
      <p:sp>
        <p:nvSpPr>
          <p:cNvPr id="275" name="Google Shape;275;p22"/>
          <p:cNvSpPr txBox="1"/>
          <p:nvPr>
            <p:ph idx="1" type="subTitle"/>
          </p:nvPr>
        </p:nvSpPr>
        <p:spPr>
          <a:xfrm>
            <a:off x="720000" y="2375100"/>
            <a:ext cx="3116400" cy="146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276" name="Google Shape;276;p22"/>
          <p:cNvSpPr txBox="1"/>
          <p:nvPr>
            <p:ph type="title"/>
          </p:nvPr>
        </p:nvSpPr>
        <p:spPr>
          <a:xfrm>
            <a:off x="720000" y="1902350"/>
            <a:ext cx="3852000" cy="572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800"/>
              <a:buNone/>
              <a:defRPr/>
            </a:lvl1pPr>
            <a:lvl2pPr lvl="1" rtl="0" algn="l">
              <a:spcBef>
                <a:spcPts val="0"/>
              </a:spcBef>
              <a:spcAft>
                <a:spcPts val="0"/>
              </a:spcAft>
              <a:buSzPts val="3800"/>
              <a:buNone/>
              <a:defRPr/>
            </a:lvl2pPr>
            <a:lvl3pPr lvl="2" rtl="0" algn="l">
              <a:spcBef>
                <a:spcPts val="0"/>
              </a:spcBef>
              <a:spcAft>
                <a:spcPts val="0"/>
              </a:spcAft>
              <a:buSzPts val="3800"/>
              <a:buNone/>
              <a:defRPr/>
            </a:lvl3pPr>
            <a:lvl4pPr lvl="3" rtl="0" algn="l">
              <a:spcBef>
                <a:spcPts val="0"/>
              </a:spcBef>
              <a:spcAft>
                <a:spcPts val="0"/>
              </a:spcAft>
              <a:buSzPts val="3800"/>
              <a:buNone/>
              <a:defRPr/>
            </a:lvl4pPr>
            <a:lvl5pPr lvl="4" rtl="0" algn="l">
              <a:spcBef>
                <a:spcPts val="0"/>
              </a:spcBef>
              <a:spcAft>
                <a:spcPts val="0"/>
              </a:spcAft>
              <a:buSzPts val="3800"/>
              <a:buNone/>
              <a:defRPr/>
            </a:lvl5pPr>
            <a:lvl6pPr lvl="5" rtl="0" algn="l">
              <a:spcBef>
                <a:spcPts val="0"/>
              </a:spcBef>
              <a:spcAft>
                <a:spcPts val="0"/>
              </a:spcAft>
              <a:buSzPts val="3800"/>
              <a:buNone/>
              <a:defRPr/>
            </a:lvl6pPr>
            <a:lvl7pPr lvl="6" rtl="0" algn="l">
              <a:spcBef>
                <a:spcPts val="0"/>
              </a:spcBef>
              <a:spcAft>
                <a:spcPts val="0"/>
              </a:spcAft>
              <a:buSzPts val="3800"/>
              <a:buNone/>
              <a:defRPr/>
            </a:lvl7pPr>
            <a:lvl8pPr lvl="7" rtl="0" algn="l">
              <a:spcBef>
                <a:spcPts val="0"/>
              </a:spcBef>
              <a:spcAft>
                <a:spcPts val="0"/>
              </a:spcAft>
              <a:buSzPts val="3800"/>
              <a:buNone/>
              <a:defRPr/>
            </a:lvl8pPr>
            <a:lvl9pPr lvl="8" rtl="0" algn="l">
              <a:spcBef>
                <a:spcPts val="0"/>
              </a:spcBef>
              <a:spcAft>
                <a:spcPts val="0"/>
              </a:spcAft>
              <a:buSzPts val="3800"/>
              <a:buNone/>
              <a:defRPr/>
            </a:lvl9pPr>
          </a:lstStyle>
          <a:p/>
        </p:txBody>
      </p:sp>
      <p:pic>
        <p:nvPicPr>
          <p:cNvPr id="277" name="Google Shape;277;p22"/>
          <p:cNvPicPr preferRelativeResize="0"/>
          <p:nvPr/>
        </p:nvPicPr>
        <p:blipFill>
          <a:blip r:embed="rId3">
            <a:alphaModFix/>
          </a:blip>
          <a:stretch>
            <a:fillRect/>
          </a:stretch>
        </p:blipFill>
        <p:spPr>
          <a:xfrm rot="-5400000">
            <a:off x="-409581" y="4484862"/>
            <a:ext cx="1010050" cy="904900"/>
          </a:xfrm>
          <a:prstGeom prst="rect">
            <a:avLst/>
          </a:prstGeom>
          <a:noFill/>
          <a:ln>
            <a:noFill/>
          </a:ln>
        </p:spPr>
      </p:pic>
      <p:pic>
        <p:nvPicPr>
          <p:cNvPr id="278" name="Google Shape;278;p22"/>
          <p:cNvPicPr preferRelativeResize="0"/>
          <p:nvPr/>
        </p:nvPicPr>
        <p:blipFill>
          <a:blip r:embed="rId4">
            <a:alphaModFix/>
          </a:blip>
          <a:stretch>
            <a:fillRect/>
          </a:stretch>
        </p:blipFill>
        <p:spPr>
          <a:xfrm rot="-4632301">
            <a:off x="7380449" y="2308469"/>
            <a:ext cx="4285165" cy="2834132"/>
          </a:xfrm>
          <a:prstGeom prst="rect">
            <a:avLst/>
          </a:prstGeom>
          <a:noFill/>
          <a:ln>
            <a:noFill/>
          </a:ln>
        </p:spPr>
      </p:pic>
      <p:pic>
        <p:nvPicPr>
          <p:cNvPr id="279" name="Google Shape;279;p22"/>
          <p:cNvPicPr preferRelativeResize="0"/>
          <p:nvPr/>
        </p:nvPicPr>
        <p:blipFill>
          <a:blip r:embed="rId4">
            <a:alphaModFix/>
          </a:blip>
          <a:stretch>
            <a:fillRect/>
          </a:stretch>
        </p:blipFill>
        <p:spPr>
          <a:xfrm rot="7200009">
            <a:off x="-4222222" y="-2054782"/>
            <a:ext cx="7051135" cy="4663498"/>
          </a:xfrm>
          <a:prstGeom prst="rect">
            <a:avLst/>
          </a:prstGeom>
          <a:noFill/>
          <a:ln>
            <a:noFill/>
          </a:ln>
          <a:effectLst>
            <a:outerShdw blurRad="57150" rotWithShape="0" algn="bl" dir="5400000" dist="19050">
              <a:srgbClr val="000000">
                <a:alpha val="31000"/>
              </a:srgbClr>
            </a:outerShdw>
          </a:effec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ONE_COLUMN_TEXT_1_2_1">
    <p:spTree>
      <p:nvGrpSpPr>
        <p:cNvPr id="280" name="Shape 280"/>
        <p:cNvGrpSpPr/>
        <p:nvPr/>
      </p:nvGrpSpPr>
      <p:grpSpPr>
        <a:xfrm>
          <a:off x="0" y="0"/>
          <a:ext cx="0" cy="0"/>
          <a:chOff x="0" y="0"/>
          <a:chExt cx="0" cy="0"/>
        </a:xfrm>
      </p:grpSpPr>
      <p:pic>
        <p:nvPicPr>
          <p:cNvPr id="281" name="Google Shape;281;p23"/>
          <p:cNvPicPr preferRelativeResize="0"/>
          <p:nvPr/>
        </p:nvPicPr>
        <p:blipFill>
          <a:blip r:embed="rId2">
            <a:alphaModFix/>
          </a:blip>
          <a:stretch>
            <a:fillRect/>
          </a:stretch>
        </p:blipFill>
        <p:spPr>
          <a:xfrm rot="10800000">
            <a:off x="9447304" y="4822474"/>
            <a:ext cx="818898" cy="744251"/>
          </a:xfrm>
          <a:prstGeom prst="rect">
            <a:avLst/>
          </a:prstGeom>
          <a:noFill/>
          <a:ln>
            <a:noFill/>
          </a:ln>
        </p:spPr>
      </p:pic>
      <p:pic>
        <p:nvPicPr>
          <p:cNvPr id="282" name="Google Shape;282;p23"/>
          <p:cNvPicPr preferRelativeResize="0"/>
          <p:nvPr/>
        </p:nvPicPr>
        <p:blipFill>
          <a:blip r:embed="rId3">
            <a:alphaModFix/>
          </a:blip>
          <a:stretch>
            <a:fillRect/>
          </a:stretch>
        </p:blipFill>
        <p:spPr>
          <a:xfrm flipH="1" rot="4729604">
            <a:off x="-4727020" y="472393"/>
            <a:ext cx="7051133" cy="4663498"/>
          </a:xfrm>
          <a:prstGeom prst="rect">
            <a:avLst/>
          </a:prstGeom>
          <a:noFill/>
          <a:ln>
            <a:noFill/>
          </a:ln>
          <a:effectLst>
            <a:outerShdw blurRad="57150" rotWithShape="0" algn="bl" dir="5400000" dist="19050">
              <a:srgbClr val="000000">
                <a:alpha val="31000"/>
              </a:srgbClr>
            </a:outerShdw>
          </a:effectLst>
        </p:spPr>
      </p:pic>
      <p:pic>
        <p:nvPicPr>
          <p:cNvPr id="283" name="Google Shape;283;p23"/>
          <p:cNvPicPr preferRelativeResize="0"/>
          <p:nvPr/>
        </p:nvPicPr>
        <p:blipFill>
          <a:blip r:embed="rId2">
            <a:alphaModFix/>
          </a:blip>
          <a:stretch>
            <a:fillRect/>
          </a:stretch>
        </p:blipFill>
        <p:spPr>
          <a:xfrm flipH="1" rot="-5268658">
            <a:off x="5244415" y="4521745"/>
            <a:ext cx="1920823" cy="1745755"/>
          </a:xfrm>
          <a:prstGeom prst="rect">
            <a:avLst/>
          </a:prstGeom>
          <a:noFill/>
          <a:ln>
            <a:noFill/>
          </a:ln>
        </p:spPr>
      </p:pic>
      <p:pic>
        <p:nvPicPr>
          <p:cNvPr id="284" name="Google Shape;284;p23"/>
          <p:cNvPicPr preferRelativeResize="0"/>
          <p:nvPr/>
        </p:nvPicPr>
        <p:blipFill>
          <a:blip r:embed="rId2">
            <a:alphaModFix/>
          </a:blip>
          <a:stretch>
            <a:fillRect/>
          </a:stretch>
        </p:blipFill>
        <p:spPr>
          <a:xfrm flipH="1" rot="10800000">
            <a:off x="7897508" y="-259351"/>
            <a:ext cx="818898" cy="744251"/>
          </a:xfrm>
          <a:prstGeom prst="rect">
            <a:avLst/>
          </a:prstGeom>
          <a:noFill/>
          <a:ln>
            <a:noFill/>
          </a:ln>
        </p:spPr>
      </p:pic>
      <p:pic>
        <p:nvPicPr>
          <p:cNvPr id="285" name="Google Shape;285;p23"/>
          <p:cNvPicPr preferRelativeResize="0"/>
          <p:nvPr/>
        </p:nvPicPr>
        <p:blipFill>
          <a:blip r:embed="rId2">
            <a:alphaModFix/>
          </a:blip>
          <a:stretch>
            <a:fillRect/>
          </a:stretch>
        </p:blipFill>
        <p:spPr>
          <a:xfrm flipH="1" rot="10800000">
            <a:off x="-65406" y="4684777"/>
            <a:ext cx="1414699" cy="1285724"/>
          </a:xfrm>
          <a:prstGeom prst="rect">
            <a:avLst/>
          </a:prstGeom>
          <a:noFill/>
          <a:ln>
            <a:noFill/>
          </a:ln>
        </p:spPr>
      </p:pic>
      <p:pic>
        <p:nvPicPr>
          <p:cNvPr id="286" name="Google Shape;286;p23"/>
          <p:cNvPicPr preferRelativeResize="0"/>
          <p:nvPr/>
        </p:nvPicPr>
        <p:blipFill>
          <a:blip r:embed="rId2">
            <a:alphaModFix/>
          </a:blip>
          <a:stretch>
            <a:fillRect/>
          </a:stretch>
        </p:blipFill>
        <p:spPr>
          <a:xfrm rot="-6077822">
            <a:off x="6947890" y="2971012"/>
            <a:ext cx="3779974" cy="3435425"/>
          </a:xfrm>
          <a:prstGeom prst="rect">
            <a:avLst/>
          </a:prstGeom>
          <a:noFill/>
          <a:ln>
            <a:noFill/>
          </a:ln>
        </p:spPr>
      </p:pic>
      <p:pic>
        <p:nvPicPr>
          <p:cNvPr id="287" name="Google Shape;287;p23"/>
          <p:cNvPicPr preferRelativeResize="0"/>
          <p:nvPr/>
        </p:nvPicPr>
        <p:blipFill>
          <a:blip r:embed="rId3">
            <a:alphaModFix/>
          </a:blip>
          <a:stretch>
            <a:fillRect/>
          </a:stretch>
        </p:blipFill>
        <p:spPr>
          <a:xfrm flipH="1" rot="-6906264">
            <a:off x="7531461" y="-58287"/>
            <a:ext cx="4285165" cy="2834131"/>
          </a:xfrm>
          <a:prstGeom prst="rect">
            <a:avLst/>
          </a:prstGeom>
          <a:noFill/>
          <a:ln>
            <a:noFill/>
          </a:ln>
        </p:spPr>
      </p:pic>
      <p:sp>
        <p:nvSpPr>
          <p:cNvPr id="288" name="Google Shape;288;p23"/>
          <p:cNvSpPr txBox="1"/>
          <p:nvPr>
            <p:ph idx="1" type="subTitle"/>
          </p:nvPr>
        </p:nvSpPr>
        <p:spPr>
          <a:xfrm>
            <a:off x="4765675" y="2375100"/>
            <a:ext cx="3116400" cy="146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None/>
              <a:defRPr/>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sp>
        <p:nvSpPr>
          <p:cNvPr id="289" name="Google Shape;289;p23"/>
          <p:cNvSpPr txBox="1"/>
          <p:nvPr>
            <p:ph type="title"/>
          </p:nvPr>
        </p:nvSpPr>
        <p:spPr>
          <a:xfrm>
            <a:off x="4765675" y="1902350"/>
            <a:ext cx="3665100" cy="572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800"/>
              <a:buNone/>
              <a:defRPr/>
            </a:lvl1pPr>
            <a:lvl2pPr lvl="1" rtl="0" algn="l">
              <a:spcBef>
                <a:spcPts val="0"/>
              </a:spcBef>
              <a:spcAft>
                <a:spcPts val="0"/>
              </a:spcAft>
              <a:buSzPts val="3800"/>
              <a:buNone/>
              <a:defRPr/>
            </a:lvl2pPr>
            <a:lvl3pPr lvl="2" rtl="0" algn="l">
              <a:spcBef>
                <a:spcPts val="0"/>
              </a:spcBef>
              <a:spcAft>
                <a:spcPts val="0"/>
              </a:spcAft>
              <a:buSzPts val="3800"/>
              <a:buNone/>
              <a:defRPr/>
            </a:lvl3pPr>
            <a:lvl4pPr lvl="3" rtl="0" algn="l">
              <a:spcBef>
                <a:spcPts val="0"/>
              </a:spcBef>
              <a:spcAft>
                <a:spcPts val="0"/>
              </a:spcAft>
              <a:buSzPts val="3800"/>
              <a:buNone/>
              <a:defRPr/>
            </a:lvl4pPr>
            <a:lvl5pPr lvl="4" rtl="0" algn="l">
              <a:spcBef>
                <a:spcPts val="0"/>
              </a:spcBef>
              <a:spcAft>
                <a:spcPts val="0"/>
              </a:spcAft>
              <a:buSzPts val="3800"/>
              <a:buNone/>
              <a:defRPr/>
            </a:lvl5pPr>
            <a:lvl6pPr lvl="5" rtl="0" algn="l">
              <a:spcBef>
                <a:spcPts val="0"/>
              </a:spcBef>
              <a:spcAft>
                <a:spcPts val="0"/>
              </a:spcAft>
              <a:buSzPts val="3800"/>
              <a:buNone/>
              <a:defRPr/>
            </a:lvl6pPr>
            <a:lvl7pPr lvl="6" rtl="0" algn="l">
              <a:spcBef>
                <a:spcPts val="0"/>
              </a:spcBef>
              <a:spcAft>
                <a:spcPts val="0"/>
              </a:spcAft>
              <a:buSzPts val="3800"/>
              <a:buNone/>
              <a:defRPr/>
            </a:lvl7pPr>
            <a:lvl8pPr lvl="7" rtl="0" algn="l">
              <a:spcBef>
                <a:spcPts val="0"/>
              </a:spcBef>
              <a:spcAft>
                <a:spcPts val="0"/>
              </a:spcAft>
              <a:buSzPts val="3800"/>
              <a:buNone/>
              <a:defRPr/>
            </a:lvl8pPr>
            <a:lvl9pPr lvl="8" rtl="0" algn="l">
              <a:spcBef>
                <a:spcPts val="0"/>
              </a:spcBef>
              <a:spcAft>
                <a:spcPts val="0"/>
              </a:spcAft>
              <a:buSzPts val="3800"/>
              <a:buNone/>
              <a:defRPr/>
            </a:lvl9pPr>
          </a:lstStyle>
          <a:p/>
        </p:txBody>
      </p:sp>
      <p:pic>
        <p:nvPicPr>
          <p:cNvPr id="290" name="Google Shape;290;p23"/>
          <p:cNvPicPr preferRelativeResize="0"/>
          <p:nvPr/>
        </p:nvPicPr>
        <p:blipFill>
          <a:blip r:embed="rId2">
            <a:alphaModFix/>
          </a:blip>
          <a:stretch>
            <a:fillRect/>
          </a:stretch>
        </p:blipFill>
        <p:spPr>
          <a:xfrm rot="-10309899">
            <a:off x="-1491259" y="-2324887"/>
            <a:ext cx="3779973" cy="34354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ONE_COLUMN_TEXT_1_1">
    <p:spTree>
      <p:nvGrpSpPr>
        <p:cNvPr id="291" name="Shape 291"/>
        <p:cNvGrpSpPr/>
        <p:nvPr/>
      </p:nvGrpSpPr>
      <p:grpSpPr>
        <a:xfrm>
          <a:off x="0" y="0"/>
          <a:ext cx="0" cy="0"/>
          <a:chOff x="0" y="0"/>
          <a:chExt cx="0" cy="0"/>
        </a:xfrm>
      </p:grpSpPr>
      <p:pic>
        <p:nvPicPr>
          <p:cNvPr id="292" name="Google Shape;292;p24"/>
          <p:cNvPicPr preferRelativeResize="0"/>
          <p:nvPr/>
        </p:nvPicPr>
        <p:blipFill>
          <a:blip r:embed="rId2">
            <a:alphaModFix amt="20000"/>
          </a:blip>
          <a:stretch>
            <a:fillRect/>
          </a:stretch>
        </p:blipFill>
        <p:spPr>
          <a:xfrm rot="6299999">
            <a:off x="-5296127" y="-57127"/>
            <a:ext cx="7776903" cy="5143496"/>
          </a:xfrm>
          <a:prstGeom prst="rect">
            <a:avLst/>
          </a:prstGeom>
          <a:noFill/>
          <a:ln>
            <a:noFill/>
          </a:ln>
        </p:spPr>
      </p:pic>
      <p:pic>
        <p:nvPicPr>
          <p:cNvPr id="293" name="Google Shape;293;p24"/>
          <p:cNvPicPr preferRelativeResize="0"/>
          <p:nvPr/>
        </p:nvPicPr>
        <p:blipFill>
          <a:blip r:embed="rId3">
            <a:alphaModFix amt="20000"/>
          </a:blip>
          <a:stretch>
            <a:fillRect/>
          </a:stretch>
        </p:blipFill>
        <p:spPr>
          <a:xfrm flipH="1" rot="-1016999">
            <a:off x="7529134" y="2732824"/>
            <a:ext cx="3969700" cy="3607837"/>
          </a:xfrm>
          <a:prstGeom prst="rect">
            <a:avLst/>
          </a:prstGeom>
          <a:noFill/>
          <a:ln>
            <a:noFill/>
          </a:ln>
        </p:spPr>
      </p:pic>
      <p:pic>
        <p:nvPicPr>
          <p:cNvPr id="294" name="Google Shape;294;p24"/>
          <p:cNvPicPr preferRelativeResize="0"/>
          <p:nvPr/>
        </p:nvPicPr>
        <p:blipFill>
          <a:blip r:embed="rId3">
            <a:alphaModFix/>
          </a:blip>
          <a:stretch>
            <a:fillRect/>
          </a:stretch>
        </p:blipFill>
        <p:spPr>
          <a:xfrm flipH="1" rot="10800000">
            <a:off x="8764283" y="4722224"/>
            <a:ext cx="818898" cy="744251"/>
          </a:xfrm>
          <a:prstGeom prst="rect">
            <a:avLst/>
          </a:prstGeom>
          <a:noFill/>
          <a:ln>
            <a:noFill/>
          </a:ln>
        </p:spPr>
      </p:pic>
      <p:pic>
        <p:nvPicPr>
          <p:cNvPr id="295" name="Google Shape;295;p24"/>
          <p:cNvPicPr preferRelativeResize="0"/>
          <p:nvPr/>
        </p:nvPicPr>
        <p:blipFill>
          <a:blip r:embed="rId3">
            <a:alphaModFix/>
          </a:blip>
          <a:stretch>
            <a:fillRect/>
          </a:stretch>
        </p:blipFill>
        <p:spPr>
          <a:xfrm flipH="1" rot="-5268658">
            <a:off x="7854265" y="-946105"/>
            <a:ext cx="1920823" cy="1745755"/>
          </a:xfrm>
          <a:prstGeom prst="rect">
            <a:avLst/>
          </a:prstGeom>
          <a:noFill/>
          <a:ln>
            <a:noFill/>
          </a:ln>
        </p:spPr>
      </p:pic>
      <p:pic>
        <p:nvPicPr>
          <p:cNvPr id="296" name="Google Shape;296;p24"/>
          <p:cNvPicPr preferRelativeResize="0"/>
          <p:nvPr/>
        </p:nvPicPr>
        <p:blipFill>
          <a:blip r:embed="rId3">
            <a:alphaModFix/>
          </a:blip>
          <a:stretch>
            <a:fillRect/>
          </a:stretch>
        </p:blipFill>
        <p:spPr>
          <a:xfrm flipH="1" rot="-8231872">
            <a:off x="143809" y="-331053"/>
            <a:ext cx="818896" cy="744253"/>
          </a:xfrm>
          <a:prstGeom prst="rect">
            <a:avLst/>
          </a:prstGeom>
          <a:noFill/>
          <a:ln>
            <a:noFill/>
          </a:ln>
        </p:spPr>
      </p:pic>
      <p:pic>
        <p:nvPicPr>
          <p:cNvPr id="297" name="Google Shape;297;p24"/>
          <p:cNvPicPr preferRelativeResize="0"/>
          <p:nvPr/>
        </p:nvPicPr>
        <p:blipFill>
          <a:blip r:embed="rId3">
            <a:alphaModFix/>
          </a:blip>
          <a:stretch>
            <a:fillRect/>
          </a:stretch>
        </p:blipFill>
        <p:spPr>
          <a:xfrm flipH="1" rot="5936972">
            <a:off x="-494031" y="4206101"/>
            <a:ext cx="1414697" cy="1285725"/>
          </a:xfrm>
          <a:prstGeom prst="rect">
            <a:avLst/>
          </a:prstGeom>
          <a:noFill/>
          <a:ln>
            <a:noFill/>
          </a:ln>
        </p:spPr>
      </p:pic>
      <p:sp>
        <p:nvSpPr>
          <p:cNvPr id="298" name="Google Shape;298;p24"/>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
        <p:nvSpPr>
          <p:cNvPr id="299" name="Google Shape;299;p24"/>
          <p:cNvSpPr txBox="1"/>
          <p:nvPr>
            <p:ph idx="1" type="body"/>
          </p:nvPr>
        </p:nvSpPr>
        <p:spPr>
          <a:xfrm>
            <a:off x="1416150" y="1772350"/>
            <a:ext cx="2983500" cy="28365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Char char="●"/>
              <a:defRPr sz="1200"/>
            </a:lvl1pPr>
            <a:lvl2pPr indent="-304800" lvl="1" marL="914400" rtl="0">
              <a:spcBef>
                <a:spcPts val="1600"/>
              </a:spcBef>
              <a:spcAft>
                <a:spcPts val="0"/>
              </a:spcAft>
              <a:buClr>
                <a:srgbClr val="000000"/>
              </a:buClr>
              <a:buSzPts val="1200"/>
              <a:buChar char="○"/>
              <a:defRPr sz="1200"/>
            </a:lvl2pPr>
            <a:lvl3pPr indent="-304800" lvl="2" marL="1371600" rtl="0">
              <a:lnSpc>
                <a:spcPct val="115000"/>
              </a:lnSpc>
              <a:spcBef>
                <a:spcPts val="1600"/>
              </a:spcBef>
              <a:spcAft>
                <a:spcPts val="0"/>
              </a:spcAft>
              <a:buClr>
                <a:srgbClr val="434343"/>
              </a:buClr>
              <a:buSzPts val="1200"/>
              <a:buFont typeface="Roboto Condensed Light"/>
              <a:buChar char="■"/>
              <a:defRPr/>
            </a:lvl3pPr>
            <a:lvl4pPr indent="-304800" lvl="3" marL="1828800" rtl="0">
              <a:lnSpc>
                <a:spcPct val="115000"/>
              </a:lnSpc>
              <a:spcBef>
                <a:spcPts val="1600"/>
              </a:spcBef>
              <a:spcAft>
                <a:spcPts val="0"/>
              </a:spcAft>
              <a:buClr>
                <a:srgbClr val="434343"/>
              </a:buClr>
              <a:buSzPts val="1200"/>
              <a:buFont typeface="Roboto Condensed Light"/>
              <a:buChar char="●"/>
              <a:defRPr/>
            </a:lvl4pPr>
            <a:lvl5pPr indent="-304800" lvl="4" marL="2286000" rtl="0">
              <a:lnSpc>
                <a:spcPct val="115000"/>
              </a:lnSpc>
              <a:spcBef>
                <a:spcPts val="1600"/>
              </a:spcBef>
              <a:spcAft>
                <a:spcPts val="0"/>
              </a:spcAft>
              <a:buClr>
                <a:srgbClr val="434343"/>
              </a:buClr>
              <a:buSzPts val="1200"/>
              <a:buFont typeface="Roboto Condensed Light"/>
              <a:buChar char="○"/>
              <a:defRPr/>
            </a:lvl5pPr>
            <a:lvl6pPr indent="-304800" lvl="5" marL="2743200" rtl="0">
              <a:lnSpc>
                <a:spcPct val="115000"/>
              </a:lnSpc>
              <a:spcBef>
                <a:spcPts val="1600"/>
              </a:spcBef>
              <a:spcAft>
                <a:spcPts val="0"/>
              </a:spcAft>
              <a:buClr>
                <a:srgbClr val="434343"/>
              </a:buClr>
              <a:buSzPts val="1200"/>
              <a:buFont typeface="Roboto Condensed Light"/>
              <a:buChar char="■"/>
              <a:defRPr/>
            </a:lvl6pPr>
            <a:lvl7pPr indent="-304800" lvl="6" marL="3200400" rtl="0">
              <a:lnSpc>
                <a:spcPct val="115000"/>
              </a:lnSpc>
              <a:spcBef>
                <a:spcPts val="1600"/>
              </a:spcBef>
              <a:spcAft>
                <a:spcPts val="0"/>
              </a:spcAft>
              <a:buClr>
                <a:srgbClr val="434343"/>
              </a:buClr>
              <a:buSzPts val="1200"/>
              <a:buFont typeface="Roboto Condensed Light"/>
              <a:buChar char="●"/>
              <a:defRPr/>
            </a:lvl7pPr>
            <a:lvl8pPr indent="-304800" lvl="7" marL="3657600" rtl="0">
              <a:lnSpc>
                <a:spcPct val="115000"/>
              </a:lnSpc>
              <a:spcBef>
                <a:spcPts val="1600"/>
              </a:spcBef>
              <a:spcAft>
                <a:spcPts val="0"/>
              </a:spcAft>
              <a:buClr>
                <a:srgbClr val="434343"/>
              </a:buClr>
              <a:buSzPts val="1200"/>
              <a:buFont typeface="Roboto Condensed Light"/>
              <a:buChar char="○"/>
              <a:defRPr/>
            </a:lvl8pPr>
            <a:lvl9pPr indent="-304800" lvl="8" marL="4114800" rtl="0">
              <a:lnSpc>
                <a:spcPct val="115000"/>
              </a:lnSpc>
              <a:spcBef>
                <a:spcPts val="1600"/>
              </a:spcBef>
              <a:spcAft>
                <a:spcPts val="1600"/>
              </a:spcAft>
              <a:buClr>
                <a:srgbClr val="434343"/>
              </a:buClr>
              <a:buSzPts val="1200"/>
              <a:buFont typeface="Roboto Condensed Light"/>
              <a:buChar char="■"/>
              <a:defRPr/>
            </a:lvl9pPr>
          </a:lstStyle>
          <a:p/>
        </p:txBody>
      </p:sp>
      <p:sp>
        <p:nvSpPr>
          <p:cNvPr id="300" name="Google Shape;300;p24"/>
          <p:cNvSpPr txBox="1"/>
          <p:nvPr>
            <p:ph idx="2" type="body"/>
          </p:nvPr>
        </p:nvSpPr>
        <p:spPr>
          <a:xfrm>
            <a:off x="4744350" y="1772350"/>
            <a:ext cx="2983500" cy="28365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SzPts val="1200"/>
              <a:buChar char="●"/>
              <a:defRPr sz="1200"/>
            </a:lvl1pPr>
            <a:lvl2pPr indent="-304800" lvl="1" marL="914400" rtl="0">
              <a:spcBef>
                <a:spcPts val="1600"/>
              </a:spcBef>
              <a:spcAft>
                <a:spcPts val="0"/>
              </a:spcAft>
              <a:buClr>
                <a:srgbClr val="000000"/>
              </a:buClr>
              <a:buSzPts val="1200"/>
              <a:buChar char="○"/>
              <a:defRPr sz="1200"/>
            </a:lvl2pPr>
            <a:lvl3pPr indent="-304800" lvl="2" marL="1371600" rtl="0">
              <a:lnSpc>
                <a:spcPct val="115000"/>
              </a:lnSpc>
              <a:spcBef>
                <a:spcPts val="1600"/>
              </a:spcBef>
              <a:spcAft>
                <a:spcPts val="0"/>
              </a:spcAft>
              <a:buClr>
                <a:srgbClr val="434343"/>
              </a:buClr>
              <a:buSzPts val="1200"/>
              <a:buFont typeface="Roboto Condensed Light"/>
              <a:buChar char="■"/>
              <a:defRPr/>
            </a:lvl3pPr>
            <a:lvl4pPr indent="-304800" lvl="3" marL="1828800" rtl="0">
              <a:lnSpc>
                <a:spcPct val="115000"/>
              </a:lnSpc>
              <a:spcBef>
                <a:spcPts val="1600"/>
              </a:spcBef>
              <a:spcAft>
                <a:spcPts val="0"/>
              </a:spcAft>
              <a:buClr>
                <a:srgbClr val="434343"/>
              </a:buClr>
              <a:buSzPts val="1200"/>
              <a:buFont typeface="Roboto Condensed Light"/>
              <a:buChar char="●"/>
              <a:defRPr/>
            </a:lvl4pPr>
            <a:lvl5pPr indent="-304800" lvl="4" marL="2286000" rtl="0">
              <a:lnSpc>
                <a:spcPct val="115000"/>
              </a:lnSpc>
              <a:spcBef>
                <a:spcPts val="1600"/>
              </a:spcBef>
              <a:spcAft>
                <a:spcPts val="0"/>
              </a:spcAft>
              <a:buClr>
                <a:srgbClr val="434343"/>
              </a:buClr>
              <a:buSzPts val="1200"/>
              <a:buFont typeface="Roboto Condensed Light"/>
              <a:buChar char="○"/>
              <a:defRPr/>
            </a:lvl5pPr>
            <a:lvl6pPr indent="-304800" lvl="5" marL="2743200" rtl="0">
              <a:lnSpc>
                <a:spcPct val="115000"/>
              </a:lnSpc>
              <a:spcBef>
                <a:spcPts val="1600"/>
              </a:spcBef>
              <a:spcAft>
                <a:spcPts val="0"/>
              </a:spcAft>
              <a:buClr>
                <a:srgbClr val="434343"/>
              </a:buClr>
              <a:buSzPts val="1200"/>
              <a:buFont typeface="Roboto Condensed Light"/>
              <a:buChar char="■"/>
              <a:defRPr/>
            </a:lvl6pPr>
            <a:lvl7pPr indent="-304800" lvl="6" marL="3200400" rtl="0">
              <a:lnSpc>
                <a:spcPct val="115000"/>
              </a:lnSpc>
              <a:spcBef>
                <a:spcPts val="1600"/>
              </a:spcBef>
              <a:spcAft>
                <a:spcPts val="0"/>
              </a:spcAft>
              <a:buClr>
                <a:srgbClr val="434343"/>
              </a:buClr>
              <a:buSzPts val="1200"/>
              <a:buFont typeface="Roboto Condensed Light"/>
              <a:buChar char="●"/>
              <a:defRPr/>
            </a:lvl7pPr>
            <a:lvl8pPr indent="-304800" lvl="7" marL="3657600" rtl="0">
              <a:lnSpc>
                <a:spcPct val="115000"/>
              </a:lnSpc>
              <a:spcBef>
                <a:spcPts val="1600"/>
              </a:spcBef>
              <a:spcAft>
                <a:spcPts val="0"/>
              </a:spcAft>
              <a:buClr>
                <a:srgbClr val="434343"/>
              </a:buClr>
              <a:buSzPts val="1200"/>
              <a:buFont typeface="Roboto Condensed Light"/>
              <a:buChar char="○"/>
              <a:defRPr/>
            </a:lvl8pPr>
            <a:lvl9pPr indent="-304800" lvl="8" marL="4114800" rtl="0">
              <a:lnSpc>
                <a:spcPct val="115000"/>
              </a:lnSpc>
              <a:spcBef>
                <a:spcPts val="1600"/>
              </a:spcBef>
              <a:spcAft>
                <a:spcPts val="1600"/>
              </a:spcAft>
              <a:buClr>
                <a:srgbClr val="434343"/>
              </a:buClr>
              <a:buSzPts val="1200"/>
              <a:buFont typeface="Roboto Condensed Light"/>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ONLY_1">
    <p:spTree>
      <p:nvGrpSpPr>
        <p:cNvPr id="301" name="Shape 301"/>
        <p:cNvGrpSpPr/>
        <p:nvPr/>
      </p:nvGrpSpPr>
      <p:grpSpPr>
        <a:xfrm>
          <a:off x="0" y="0"/>
          <a:ext cx="0" cy="0"/>
          <a:chOff x="0" y="0"/>
          <a:chExt cx="0" cy="0"/>
        </a:xfrm>
      </p:grpSpPr>
      <p:pic>
        <p:nvPicPr>
          <p:cNvPr id="302" name="Google Shape;302;p25"/>
          <p:cNvPicPr preferRelativeResize="0"/>
          <p:nvPr/>
        </p:nvPicPr>
        <p:blipFill>
          <a:blip r:embed="rId2">
            <a:alphaModFix amt="20000"/>
          </a:blip>
          <a:stretch>
            <a:fillRect/>
          </a:stretch>
        </p:blipFill>
        <p:spPr>
          <a:xfrm rot="9900001">
            <a:off x="8647651" y="2136126"/>
            <a:ext cx="4073253" cy="4371375"/>
          </a:xfrm>
          <a:prstGeom prst="rect">
            <a:avLst/>
          </a:prstGeom>
          <a:noFill/>
          <a:ln>
            <a:noFill/>
          </a:ln>
        </p:spPr>
      </p:pic>
      <p:sp>
        <p:nvSpPr>
          <p:cNvPr id="303" name="Google Shape;303;p25"/>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304" name="Google Shape;304;p25"/>
          <p:cNvPicPr preferRelativeResize="0"/>
          <p:nvPr/>
        </p:nvPicPr>
        <p:blipFill>
          <a:blip r:embed="rId3">
            <a:alphaModFix amt="20000"/>
          </a:blip>
          <a:stretch>
            <a:fillRect/>
          </a:stretch>
        </p:blipFill>
        <p:spPr>
          <a:xfrm rot="7373487">
            <a:off x="7404577" y="-1593038"/>
            <a:ext cx="3278727" cy="2979851"/>
          </a:xfrm>
          <a:prstGeom prst="rect">
            <a:avLst/>
          </a:prstGeom>
          <a:noFill/>
          <a:ln>
            <a:noFill/>
          </a:ln>
        </p:spPr>
      </p:pic>
      <p:pic>
        <p:nvPicPr>
          <p:cNvPr id="305" name="Google Shape;305;p25"/>
          <p:cNvPicPr preferRelativeResize="0"/>
          <p:nvPr/>
        </p:nvPicPr>
        <p:blipFill>
          <a:blip r:embed="rId3">
            <a:alphaModFix amt="50000"/>
          </a:blip>
          <a:stretch>
            <a:fillRect/>
          </a:stretch>
        </p:blipFill>
        <p:spPr>
          <a:xfrm rot="-5400000">
            <a:off x="-2449291" y="3188712"/>
            <a:ext cx="3779974" cy="3435425"/>
          </a:xfrm>
          <a:prstGeom prst="rect">
            <a:avLst/>
          </a:prstGeom>
          <a:noFill/>
          <a:ln>
            <a:noFill/>
          </a:ln>
        </p:spPr>
      </p:pic>
      <p:pic>
        <p:nvPicPr>
          <p:cNvPr id="306" name="Google Shape;306;p25"/>
          <p:cNvPicPr preferRelativeResize="0"/>
          <p:nvPr/>
        </p:nvPicPr>
        <p:blipFill>
          <a:blip r:embed="rId4">
            <a:alphaModFix amt="50000"/>
          </a:blip>
          <a:stretch>
            <a:fillRect/>
          </a:stretch>
        </p:blipFill>
        <p:spPr>
          <a:xfrm rot="6906266">
            <a:off x="-3189930" y="-1170786"/>
            <a:ext cx="5549308" cy="3670219"/>
          </a:xfrm>
          <a:prstGeom prst="rect">
            <a:avLst/>
          </a:prstGeom>
          <a:noFill/>
          <a:ln>
            <a:noFill/>
          </a:ln>
        </p:spPr>
      </p:pic>
      <p:pic>
        <p:nvPicPr>
          <p:cNvPr id="307" name="Google Shape;307;p25"/>
          <p:cNvPicPr preferRelativeResize="0"/>
          <p:nvPr/>
        </p:nvPicPr>
        <p:blipFill>
          <a:blip r:embed="rId3">
            <a:alphaModFix/>
          </a:blip>
          <a:stretch>
            <a:fillRect/>
          </a:stretch>
        </p:blipFill>
        <p:spPr>
          <a:xfrm rot="10800000">
            <a:off x="8723381" y="939212"/>
            <a:ext cx="818898" cy="744251"/>
          </a:xfrm>
          <a:prstGeom prst="rect">
            <a:avLst/>
          </a:prstGeom>
          <a:noFill/>
          <a:ln>
            <a:noFill/>
          </a:ln>
        </p:spPr>
      </p:pic>
      <p:pic>
        <p:nvPicPr>
          <p:cNvPr id="308" name="Google Shape;308;p25"/>
          <p:cNvPicPr preferRelativeResize="0"/>
          <p:nvPr/>
        </p:nvPicPr>
        <p:blipFill>
          <a:blip r:embed="rId5">
            <a:alphaModFix/>
          </a:blip>
          <a:stretch>
            <a:fillRect/>
          </a:stretch>
        </p:blipFill>
        <p:spPr>
          <a:xfrm rot="-5400000">
            <a:off x="8394239" y="103200"/>
            <a:ext cx="701650" cy="628600"/>
          </a:xfrm>
          <a:prstGeom prst="rect">
            <a:avLst/>
          </a:prstGeom>
          <a:noFill/>
          <a:ln>
            <a:noFill/>
          </a:ln>
        </p:spPr>
      </p:pic>
      <p:pic>
        <p:nvPicPr>
          <p:cNvPr id="309" name="Google Shape;309;p25"/>
          <p:cNvPicPr preferRelativeResize="0"/>
          <p:nvPr/>
        </p:nvPicPr>
        <p:blipFill>
          <a:blip r:embed="rId3">
            <a:alphaModFix/>
          </a:blip>
          <a:stretch>
            <a:fillRect/>
          </a:stretch>
        </p:blipFill>
        <p:spPr>
          <a:xfrm rot="10800000">
            <a:off x="8545600" y="4608587"/>
            <a:ext cx="996677" cy="905801"/>
          </a:xfrm>
          <a:prstGeom prst="rect">
            <a:avLst/>
          </a:prstGeom>
          <a:noFill/>
          <a:ln>
            <a:noFill/>
          </a:ln>
        </p:spPr>
      </p:pic>
      <p:pic>
        <p:nvPicPr>
          <p:cNvPr id="310" name="Google Shape;310;p25"/>
          <p:cNvPicPr preferRelativeResize="0"/>
          <p:nvPr/>
        </p:nvPicPr>
        <p:blipFill>
          <a:blip r:embed="rId2">
            <a:alphaModFix/>
          </a:blip>
          <a:stretch>
            <a:fillRect/>
          </a:stretch>
        </p:blipFill>
        <p:spPr>
          <a:xfrm rot="-5400000">
            <a:off x="298441" y="-319672"/>
            <a:ext cx="829574" cy="890326"/>
          </a:xfrm>
          <a:prstGeom prst="rect">
            <a:avLst/>
          </a:prstGeom>
          <a:noFill/>
          <a:ln>
            <a:noFill/>
          </a:ln>
        </p:spPr>
      </p:pic>
      <p:pic>
        <p:nvPicPr>
          <p:cNvPr id="311" name="Google Shape;311;p25"/>
          <p:cNvPicPr preferRelativeResize="0"/>
          <p:nvPr/>
        </p:nvPicPr>
        <p:blipFill>
          <a:blip r:embed="rId2">
            <a:alphaModFix/>
          </a:blip>
          <a:stretch>
            <a:fillRect/>
          </a:stretch>
        </p:blipFill>
        <p:spPr>
          <a:xfrm rot="-236134">
            <a:off x="634791" y="4461265"/>
            <a:ext cx="829575" cy="890327"/>
          </a:xfrm>
          <a:prstGeom prst="rect">
            <a:avLst/>
          </a:prstGeom>
          <a:noFill/>
          <a:ln>
            <a:noFill/>
          </a:ln>
        </p:spPr>
      </p:pic>
      <p:sp>
        <p:nvSpPr>
          <p:cNvPr id="312" name="Google Shape;312;p25"/>
          <p:cNvSpPr txBox="1"/>
          <p:nvPr>
            <p:ph idx="1" type="subTitle"/>
          </p:nvPr>
        </p:nvSpPr>
        <p:spPr>
          <a:xfrm>
            <a:off x="1872937" y="3509750"/>
            <a:ext cx="2159700" cy="71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200"/>
              <a:buFont typeface="Oswald Regular"/>
              <a:buNone/>
              <a:defRPr sz="2000">
                <a:solidFill>
                  <a:schemeClr val="lt2"/>
                </a:solidFill>
                <a:latin typeface="Oswald Regular"/>
                <a:ea typeface="Oswald Regular"/>
                <a:cs typeface="Oswald Regular"/>
                <a:sym typeface="Oswald Regular"/>
              </a:defRPr>
            </a:lvl1pPr>
            <a:lvl2pPr lvl="1"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2pPr>
            <a:lvl3pPr lvl="2"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3pPr>
            <a:lvl4pPr lvl="3"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4pPr>
            <a:lvl5pPr lvl="4"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5pPr>
            <a:lvl6pPr lvl="5"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6pPr>
            <a:lvl7pPr lvl="6"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7pPr>
            <a:lvl8pPr lvl="7"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8pPr>
            <a:lvl9pPr lvl="8" rtl="0" algn="ctr">
              <a:lnSpc>
                <a:spcPct val="100000"/>
              </a:lnSpc>
              <a:spcBef>
                <a:spcPts val="1600"/>
              </a:spcBef>
              <a:spcAft>
                <a:spcPts val="1600"/>
              </a:spcAft>
              <a:buSzPts val="2200"/>
              <a:buFont typeface="Oswald Regular"/>
              <a:buNone/>
              <a:defRPr sz="2200">
                <a:latin typeface="Oswald Regular"/>
                <a:ea typeface="Oswald Regular"/>
                <a:cs typeface="Oswald Regular"/>
                <a:sym typeface="Oswald Regular"/>
              </a:defRPr>
            </a:lvl9pPr>
          </a:lstStyle>
          <a:p/>
        </p:txBody>
      </p:sp>
      <p:sp>
        <p:nvSpPr>
          <p:cNvPr id="313" name="Google Shape;313;p25"/>
          <p:cNvSpPr txBox="1"/>
          <p:nvPr>
            <p:ph idx="2" type="subTitle"/>
          </p:nvPr>
        </p:nvSpPr>
        <p:spPr>
          <a:xfrm>
            <a:off x="5111363" y="3509750"/>
            <a:ext cx="2159700" cy="71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200"/>
              <a:buFont typeface="Oswald Regular"/>
              <a:buNone/>
              <a:defRPr sz="2000">
                <a:solidFill>
                  <a:schemeClr val="lt2"/>
                </a:solidFill>
                <a:latin typeface="Oswald Regular"/>
                <a:ea typeface="Oswald Regular"/>
                <a:cs typeface="Oswald Regular"/>
                <a:sym typeface="Oswald Regular"/>
              </a:defRPr>
            </a:lvl1pPr>
            <a:lvl2pPr lvl="1"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2pPr>
            <a:lvl3pPr lvl="2"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3pPr>
            <a:lvl4pPr lvl="3"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4pPr>
            <a:lvl5pPr lvl="4"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5pPr>
            <a:lvl6pPr lvl="5"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6pPr>
            <a:lvl7pPr lvl="6"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7pPr>
            <a:lvl8pPr lvl="7"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8pPr>
            <a:lvl9pPr lvl="8" rtl="0" algn="ctr">
              <a:lnSpc>
                <a:spcPct val="100000"/>
              </a:lnSpc>
              <a:spcBef>
                <a:spcPts val="1600"/>
              </a:spcBef>
              <a:spcAft>
                <a:spcPts val="1600"/>
              </a:spcAft>
              <a:buSzPts val="2200"/>
              <a:buFont typeface="Oswald Regular"/>
              <a:buNone/>
              <a:defRPr sz="2200">
                <a:latin typeface="Oswald Regular"/>
                <a:ea typeface="Oswald Regular"/>
                <a:cs typeface="Oswald Regular"/>
                <a:sym typeface="Oswald Regular"/>
              </a:defRPr>
            </a:lvl9pPr>
          </a:lstStyle>
          <a:p/>
        </p:txBody>
      </p:sp>
      <p:sp>
        <p:nvSpPr>
          <p:cNvPr id="314" name="Google Shape;314;p25"/>
          <p:cNvSpPr txBox="1"/>
          <p:nvPr>
            <p:ph idx="3" type="subTitle"/>
          </p:nvPr>
        </p:nvSpPr>
        <p:spPr>
          <a:xfrm>
            <a:off x="1872937" y="3895175"/>
            <a:ext cx="21597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
        <p:nvSpPr>
          <p:cNvPr id="315" name="Google Shape;315;p25"/>
          <p:cNvSpPr txBox="1"/>
          <p:nvPr>
            <p:ph idx="4" type="subTitle"/>
          </p:nvPr>
        </p:nvSpPr>
        <p:spPr>
          <a:xfrm>
            <a:off x="5111363" y="3895175"/>
            <a:ext cx="21597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_1">
    <p:spTree>
      <p:nvGrpSpPr>
        <p:cNvPr id="316" name="Shape 316"/>
        <p:cNvGrpSpPr/>
        <p:nvPr/>
      </p:nvGrpSpPr>
      <p:grpSpPr>
        <a:xfrm>
          <a:off x="0" y="0"/>
          <a:ext cx="0" cy="0"/>
          <a:chOff x="0" y="0"/>
          <a:chExt cx="0" cy="0"/>
        </a:xfrm>
      </p:grpSpPr>
      <p:sp>
        <p:nvSpPr>
          <p:cNvPr id="317" name="Google Shape;317;p26"/>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318" name="Google Shape;318;p26"/>
          <p:cNvPicPr preferRelativeResize="0"/>
          <p:nvPr/>
        </p:nvPicPr>
        <p:blipFill>
          <a:blip r:embed="rId2">
            <a:alphaModFix amt="20000"/>
          </a:blip>
          <a:stretch>
            <a:fillRect/>
          </a:stretch>
        </p:blipFill>
        <p:spPr>
          <a:xfrm flipH="1" rot="-7373496">
            <a:off x="-1590133" y="4025777"/>
            <a:ext cx="2522753" cy="2292794"/>
          </a:xfrm>
          <a:prstGeom prst="rect">
            <a:avLst/>
          </a:prstGeom>
          <a:noFill/>
          <a:ln>
            <a:noFill/>
          </a:ln>
        </p:spPr>
      </p:pic>
      <p:pic>
        <p:nvPicPr>
          <p:cNvPr id="319" name="Google Shape;319;p26"/>
          <p:cNvPicPr preferRelativeResize="0"/>
          <p:nvPr/>
        </p:nvPicPr>
        <p:blipFill>
          <a:blip r:embed="rId2">
            <a:alphaModFix amt="20000"/>
          </a:blip>
          <a:stretch>
            <a:fillRect/>
          </a:stretch>
        </p:blipFill>
        <p:spPr>
          <a:xfrm flipH="1" rot="5399995">
            <a:off x="7692908" y="-1141433"/>
            <a:ext cx="2479123" cy="2253145"/>
          </a:xfrm>
          <a:prstGeom prst="rect">
            <a:avLst/>
          </a:prstGeom>
          <a:noFill/>
          <a:ln>
            <a:noFill/>
          </a:ln>
        </p:spPr>
      </p:pic>
      <p:pic>
        <p:nvPicPr>
          <p:cNvPr id="320" name="Google Shape;320;p26"/>
          <p:cNvPicPr preferRelativeResize="0"/>
          <p:nvPr/>
        </p:nvPicPr>
        <p:blipFill>
          <a:blip r:embed="rId2">
            <a:alphaModFix/>
          </a:blip>
          <a:stretch>
            <a:fillRect/>
          </a:stretch>
        </p:blipFill>
        <p:spPr>
          <a:xfrm flipH="1" rot="5400000">
            <a:off x="8177064" y="3934939"/>
            <a:ext cx="2408426" cy="2188899"/>
          </a:xfrm>
          <a:prstGeom prst="rect">
            <a:avLst/>
          </a:prstGeom>
          <a:noFill/>
          <a:ln>
            <a:noFill/>
          </a:ln>
        </p:spPr>
      </p:pic>
      <p:pic>
        <p:nvPicPr>
          <p:cNvPr id="321" name="Google Shape;321;p26"/>
          <p:cNvPicPr preferRelativeResize="0"/>
          <p:nvPr/>
        </p:nvPicPr>
        <p:blipFill>
          <a:blip r:embed="rId2">
            <a:alphaModFix/>
          </a:blip>
          <a:stretch>
            <a:fillRect/>
          </a:stretch>
        </p:blipFill>
        <p:spPr>
          <a:xfrm flipH="1" rot="10800000">
            <a:off x="-455923" y="-461224"/>
            <a:ext cx="1980800" cy="1800224"/>
          </a:xfrm>
          <a:prstGeom prst="rect">
            <a:avLst/>
          </a:prstGeom>
          <a:noFill/>
          <a:ln>
            <a:noFill/>
          </a:ln>
        </p:spPr>
      </p:pic>
      <p:pic>
        <p:nvPicPr>
          <p:cNvPr id="322" name="Google Shape;322;p26"/>
          <p:cNvPicPr preferRelativeResize="0"/>
          <p:nvPr/>
        </p:nvPicPr>
        <p:blipFill>
          <a:blip r:embed="rId3">
            <a:alphaModFix/>
          </a:blip>
          <a:stretch>
            <a:fillRect/>
          </a:stretch>
        </p:blipFill>
        <p:spPr>
          <a:xfrm flipH="1" rot="5400000">
            <a:off x="8250298" y="271525"/>
            <a:ext cx="701650" cy="628600"/>
          </a:xfrm>
          <a:prstGeom prst="rect">
            <a:avLst/>
          </a:prstGeom>
          <a:noFill/>
          <a:ln>
            <a:noFill/>
          </a:ln>
        </p:spPr>
      </p:pic>
      <p:pic>
        <p:nvPicPr>
          <p:cNvPr id="323" name="Google Shape;323;p26"/>
          <p:cNvPicPr preferRelativeResize="0"/>
          <p:nvPr/>
        </p:nvPicPr>
        <p:blipFill>
          <a:blip r:embed="rId2">
            <a:alphaModFix/>
          </a:blip>
          <a:stretch>
            <a:fillRect/>
          </a:stretch>
        </p:blipFill>
        <p:spPr>
          <a:xfrm flipH="1" rot="10800000">
            <a:off x="-327340" y="4576487"/>
            <a:ext cx="996677" cy="905801"/>
          </a:xfrm>
          <a:prstGeom prst="rect">
            <a:avLst/>
          </a:prstGeom>
          <a:noFill/>
          <a:ln>
            <a:noFill/>
          </a:ln>
        </p:spPr>
      </p:pic>
      <p:pic>
        <p:nvPicPr>
          <p:cNvPr id="324" name="Google Shape;324;p26"/>
          <p:cNvPicPr preferRelativeResize="0"/>
          <p:nvPr/>
        </p:nvPicPr>
        <p:blipFill>
          <a:blip r:embed="rId4">
            <a:alphaModFix/>
          </a:blip>
          <a:stretch>
            <a:fillRect/>
          </a:stretch>
        </p:blipFill>
        <p:spPr>
          <a:xfrm flipH="1" rot="5400000">
            <a:off x="-304898" y="3802731"/>
            <a:ext cx="613249" cy="6581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_1">
    <p:spTree>
      <p:nvGrpSpPr>
        <p:cNvPr id="325" name="Shape 325"/>
        <p:cNvGrpSpPr/>
        <p:nvPr/>
      </p:nvGrpSpPr>
      <p:grpSpPr>
        <a:xfrm>
          <a:off x="0" y="0"/>
          <a:ext cx="0" cy="0"/>
          <a:chOff x="0" y="0"/>
          <a:chExt cx="0" cy="0"/>
        </a:xfrm>
      </p:grpSpPr>
      <p:pic>
        <p:nvPicPr>
          <p:cNvPr id="326" name="Google Shape;326;p27"/>
          <p:cNvPicPr preferRelativeResize="0"/>
          <p:nvPr/>
        </p:nvPicPr>
        <p:blipFill>
          <a:blip r:embed="rId2">
            <a:alphaModFix amt="20000"/>
          </a:blip>
          <a:stretch>
            <a:fillRect/>
          </a:stretch>
        </p:blipFill>
        <p:spPr>
          <a:xfrm rot="7373487">
            <a:off x="8270163" y="4165748"/>
            <a:ext cx="2114499" cy="1921751"/>
          </a:xfrm>
          <a:prstGeom prst="rect">
            <a:avLst/>
          </a:prstGeom>
          <a:noFill/>
          <a:ln>
            <a:noFill/>
          </a:ln>
        </p:spPr>
      </p:pic>
      <p:pic>
        <p:nvPicPr>
          <p:cNvPr id="327" name="Google Shape;327;p27"/>
          <p:cNvPicPr preferRelativeResize="0"/>
          <p:nvPr/>
        </p:nvPicPr>
        <p:blipFill>
          <a:blip r:embed="rId2">
            <a:alphaModFix amt="20000"/>
          </a:blip>
          <a:stretch>
            <a:fillRect/>
          </a:stretch>
        </p:blipFill>
        <p:spPr>
          <a:xfrm rot="-5399995">
            <a:off x="-1639669" y="-1382046"/>
            <a:ext cx="2472349" cy="2246995"/>
          </a:xfrm>
          <a:prstGeom prst="rect">
            <a:avLst/>
          </a:prstGeom>
          <a:noFill/>
          <a:ln>
            <a:noFill/>
          </a:ln>
        </p:spPr>
      </p:pic>
      <p:pic>
        <p:nvPicPr>
          <p:cNvPr id="328" name="Google Shape;328;p27"/>
          <p:cNvPicPr preferRelativeResize="0"/>
          <p:nvPr/>
        </p:nvPicPr>
        <p:blipFill>
          <a:blip r:embed="rId2">
            <a:alphaModFix/>
          </a:blip>
          <a:stretch>
            <a:fillRect/>
          </a:stretch>
        </p:blipFill>
        <p:spPr>
          <a:xfrm rot="-5400000">
            <a:off x="-1347965" y="4103314"/>
            <a:ext cx="2408426" cy="2188899"/>
          </a:xfrm>
          <a:prstGeom prst="rect">
            <a:avLst/>
          </a:prstGeom>
          <a:noFill/>
          <a:ln>
            <a:noFill/>
          </a:ln>
        </p:spPr>
      </p:pic>
      <p:pic>
        <p:nvPicPr>
          <p:cNvPr id="329" name="Google Shape;329;p27"/>
          <p:cNvPicPr preferRelativeResize="0"/>
          <p:nvPr/>
        </p:nvPicPr>
        <p:blipFill>
          <a:blip r:embed="rId3">
            <a:alphaModFix amt="50000"/>
          </a:blip>
          <a:stretch>
            <a:fillRect/>
          </a:stretch>
        </p:blipFill>
        <p:spPr>
          <a:xfrm rot="6346212">
            <a:off x="-3501167" y="-160885"/>
            <a:ext cx="5549308" cy="3670217"/>
          </a:xfrm>
          <a:prstGeom prst="rect">
            <a:avLst/>
          </a:prstGeom>
          <a:noFill/>
          <a:ln>
            <a:noFill/>
          </a:ln>
        </p:spPr>
      </p:pic>
      <p:pic>
        <p:nvPicPr>
          <p:cNvPr id="330" name="Google Shape;330;p27"/>
          <p:cNvPicPr preferRelativeResize="0"/>
          <p:nvPr/>
        </p:nvPicPr>
        <p:blipFill>
          <a:blip r:embed="rId2">
            <a:alphaModFix/>
          </a:blip>
          <a:stretch>
            <a:fillRect/>
          </a:stretch>
        </p:blipFill>
        <p:spPr>
          <a:xfrm rot="10800000">
            <a:off x="7780222" y="-413599"/>
            <a:ext cx="1980800" cy="1800224"/>
          </a:xfrm>
          <a:prstGeom prst="rect">
            <a:avLst/>
          </a:prstGeom>
          <a:noFill/>
          <a:ln>
            <a:noFill/>
          </a:ln>
        </p:spPr>
      </p:pic>
      <p:pic>
        <p:nvPicPr>
          <p:cNvPr id="331" name="Google Shape;331;p27"/>
          <p:cNvPicPr preferRelativeResize="0"/>
          <p:nvPr/>
        </p:nvPicPr>
        <p:blipFill>
          <a:blip r:embed="rId2">
            <a:alphaModFix/>
          </a:blip>
          <a:stretch>
            <a:fillRect/>
          </a:stretch>
        </p:blipFill>
        <p:spPr>
          <a:xfrm rot="10800000">
            <a:off x="9083437" y="5014637"/>
            <a:ext cx="996677" cy="905801"/>
          </a:xfrm>
          <a:prstGeom prst="rect">
            <a:avLst/>
          </a:prstGeom>
          <a:noFill/>
          <a:ln>
            <a:noFill/>
          </a:ln>
        </p:spPr>
      </p:pic>
      <p:pic>
        <p:nvPicPr>
          <p:cNvPr id="332" name="Google Shape;332;p27"/>
          <p:cNvPicPr preferRelativeResize="0"/>
          <p:nvPr/>
        </p:nvPicPr>
        <p:blipFill>
          <a:blip r:embed="rId4">
            <a:alphaModFix/>
          </a:blip>
          <a:stretch>
            <a:fillRect/>
          </a:stretch>
        </p:blipFill>
        <p:spPr>
          <a:xfrm rot="-5400000">
            <a:off x="8855199" y="4278831"/>
            <a:ext cx="613249" cy="658150"/>
          </a:xfrm>
          <a:prstGeom prst="rect">
            <a:avLst/>
          </a:prstGeom>
          <a:noFill/>
          <a:ln>
            <a:noFill/>
          </a:ln>
        </p:spPr>
      </p:pic>
      <p:sp>
        <p:nvSpPr>
          <p:cNvPr id="333" name="Google Shape;333;p27"/>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334" name="Shape 334"/>
        <p:cNvGrpSpPr/>
        <p:nvPr/>
      </p:nvGrpSpPr>
      <p:grpSpPr>
        <a:xfrm>
          <a:off x="0" y="0"/>
          <a:ext cx="0" cy="0"/>
          <a:chOff x="0" y="0"/>
          <a:chExt cx="0" cy="0"/>
        </a:xfrm>
      </p:grpSpPr>
      <p:pic>
        <p:nvPicPr>
          <p:cNvPr id="335" name="Google Shape;335;p28"/>
          <p:cNvPicPr preferRelativeResize="0"/>
          <p:nvPr/>
        </p:nvPicPr>
        <p:blipFill>
          <a:blip r:embed="rId2">
            <a:alphaModFix amt="50000"/>
          </a:blip>
          <a:stretch>
            <a:fillRect/>
          </a:stretch>
        </p:blipFill>
        <p:spPr>
          <a:xfrm>
            <a:off x="656075" y="-1639000"/>
            <a:ext cx="8403401" cy="7637402"/>
          </a:xfrm>
          <a:prstGeom prst="rect">
            <a:avLst/>
          </a:prstGeom>
          <a:noFill/>
          <a:ln>
            <a:noFill/>
          </a:ln>
        </p:spPr>
      </p:pic>
      <p:sp>
        <p:nvSpPr>
          <p:cNvPr id="336" name="Google Shape;336;p28"/>
          <p:cNvSpPr txBox="1"/>
          <p:nvPr>
            <p:ph type="ctrTitle"/>
          </p:nvPr>
        </p:nvSpPr>
        <p:spPr>
          <a:xfrm>
            <a:off x="2429925" y="923090"/>
            <a:ext cx="4284000" cy="997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8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pic>
        <p:nvPicPr>
          <p:cNvPr id="337" name="Google Shape;337;p28"/>
          <p:cNvPicPr preferRelativeResize="0"/>
          <p:nvPr/>
        </p:nvPicPr>
        <p:blipFill>
          <a:blip r:embed="rId3">
            <a:alphaModFix amt="52000"/>
          </a:blip>
          <a:stretch>
            <a:fillRect/>
          </a:stretch>
        </p:blipFill>
        <p:spPr>
          <a:xfrm rot="-5400000">
            <a:off x="6035421" y="440950"/>
            <a:ext cx="7776907" cy="5143499"/>
          </a:xfrm>
          <a:prstGeom prst="rect">
            <a:avLst/>
          </a:prstGeom>
          <a:noFill/>
          <a:ln>
            <a:noFill/>
          </a:ln>
        </p:spPr>
      </p:pic>
      <p:sp>
        <p:nvSpPr>
          <p:cNvPr id="338" name="Google Shape;338;p28"/>
          <p:cNvSpPr txBox="1"/>
          <p:nvPr>
            <p:ph idx="1" type="subTitle"/>
          </p:nvPr>
        </p:nvSpPr>
        <p:spPr>
          <a:xfrm>
            <a:off x="2425050" y="1814940"/>
            <a:ext cx="4293900" cy="1291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5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pic>
        <p:nvPicPr>
          <p:cNvPr id="339" name="Google Shape;339;p28"/>
          <p:cNvPicPr preferRelativeResize="0"/>
          <p:nvPr/>
        </p:nvPicPr>
        <p:blipFill>
          <a:blip r:embed="rId2">
            <a:alphaModFix/>
          </a:blip>
          <a:stretch>
            <a:fillRect/>
          </a:stretch>
        </p:blipFill>
        <p:spPr>
          <a:xfrm>
            <a:off x="6415811" y="-2212863"/>
            <a:ext cx="3779974" cy="3435425"/>
          </a:xfrm>
          <a:prstGeom prst="rect">
            <a:avLst/>
          </a:prstGeom>
          <a:noFill/>
          <a:ln>
            <a:noFill/>
          </a:ln>
        </p:spPr>
      </p:pic>
      <p:pic>
        <p:nvPicPr>
          <p:cNvPr id="340" name="Google Shape;340;p28"/>
          <p:cNvPicPr preferRelativeResize="0"/>
          <p:nvPr/>
        </p:nvPicPr>
        <p:blipFill>
          <a:blip r:embed="rId2">
            <a:alphaModFix/>
          </a:blip>
          <a:stretch>
            <a:fillRect/>
          </a:stretch>
        </p:blipFill>
        <p:spPr>
          <a:xfrm rot="-5400000">
            <a:off x="-409694" y="-803027"/>
            <a:ext cx="1595701" cy="1450251"/>
          </a:xfrm>
          <a:prstGeom prst="rect">
            <a:avLst/>
          </a:prstGeom>
          <a:noFill/>
          <a:ln>
            <a:noFill/>
          </a:ln>
        </p:spPr>
      </p:pic>
      <p:pic>
        <p:nvPicPr>
          <p:cNvPr id="341" name="Google Shape;341;p28"/>
          <p:cNvPicPr preferRelativeResize="0"/>
          <p:nvPr/>
        </p:nvPicPr>
        <p:blipFill>
          <a:blip r:embed="rId2">
            <a:alphaModFix/>
          </a:blip>
          <a:stretch>
            <a:fillRect/>
          </a:stretch>
        </p:blipFill>
        <p:spPr>
          <a:xfrm rot="-5400000">
            <a:off x="-1301451" y="3106725"/>
            <a:ext cx="3779974" cy="3435425"/>
          </a:xfrm>
          <a:prstGeom prst="rect">
            <a:avLst/>
          </a:prstGeom>
          <a:noFill/>
          <a:ln>
            <a:noFill/>
          </a:ln>
        </p:spPr>
      </p:pic>
      <p:pic>
        <p:nvPicPr>
          <p:cNvPr id="342" name="Google Shape;342;p28"/>
          <p:cNvPicPr preferRelativeResize="0"/>
          <p:nvPr/>
        </p:nvPicPr>
        <p:blipFill>
          <a:blip r:embed="rId4">
            <a:alphaModFix/>
          </a:blip>
          <a:stretch>
            <a:fillRect/>
          </a:stretch>
        </p:blipFill>
        <p:spPr>
          <a:xfrm rot="5400000">
            <a:off x="8081137" y="145275"/>
            <a:ext cx="880075" cy="788450"/>
          </a:xfrm>
          <a:prstGeom prst="rect">
            <a:avLst/>
          </a:prstGeom>
          <a:noFill/>
          <a:ln>
            <a:noFill/>
          </a:ln>
        </p:spPr>
      </p:pic>
      <p:pic>
        <p:nvPicPr>
          <p:cNvPr id="343" name="Google Shape;343;p28"/>
          <p:cNvPicPr preferRelativeResize="0"/>
          <p:nvPr/>
        </p:nvPicPr>
        <p:blipFill>
          <a:blip r:embed="rId4">
            <a:alphaModFix/>
          </a:blip>
          <a:stretch>
            <a:fillRect/>
          </a:stretch>
        </p:blipFill>
        <p:spPr>
          <a:xfrm rot="5400000">
            <a:off x="-36062" y="858497"/>
            <a:ext cx="692575" cy="620450"/>
          </a:xfrm>
          <a:prstGeom prst="rect">
            <a:avLst/>
          </a:prstGeom>
          <a:noFill/>
          <a:ln>
            <a:noFill/>
          </a:ln>
        </p:spPr>
      </p:pic>
      <p:sp>
        <p:nvSpPr>
          <p:cNvPr id="344" name="Google Shape;344;p28"/>
          <p:cNvSpPr txBox="1"/>
          <p:nvPr/>
        </p:nvSpPr>
        <p:spPr>
          <a:xfrm>
            <a:off x="2477850" y="4015507"/>
            <a:ext cx="4161000" cy="36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chemeClr val="lt1"/>
                </a:solidFill>
                <a:latin typeface="Oxygen"/>
                <a:ea typeface="Oxygen"/>
                <a:cs typeface="Oxygen"/>
                <a:sym typeface="Oxygen"/>
              </a:rPr>
              <a:t>CREDITS: This presentation template was created by Slidesgo, including icons by Flaticon, and infographics &amp; images by Freepik</a:t>
            </a:r>
            <a:endParaRPr sz="1000">
              <a:solidFill>
                <a:schemeClr val="lt1"/>
              </a:solidFill>
              <a:latin typeface="Oxygen"/>
              <a:ea typeface="Oxygen"/>
              <a:cs typeface="Oxygen"/>
              <a:sym typeface="Oxyge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345" name="Shape 345"/>
        <p:cNvGrpSpPr/>
        <p:nvPr/>
      </p:nvGrpSpPr>
      <p:grpSpPr>
        <a:xfrm>
          <a:off x="0" y="0"/>
          <a:ext cx="0" cy="0"/>
          <a:chOff x="0" y="0"/>
          <a:chExt cx="0" cy="0"/>
        </a:xfrm>
      </p:grpSpPr>
      <p:pic>
        <p:nvPicPr>
          <p:cNvPr id="346" name="Google Shape;346;p29"/>
          <p:cNvPicPr preferRelativeResize="0"/>
          <p:nvPr/>
        </p:nvPicPr>
        <p:blipFill>
          <a:blip r:embed="rId2">
            <a:alphaModFix/>
          </a:blip>
          <a:stretch>
            <a:fillRect/>
          </a:stretch>
        </p:blipFill>
        <p:spPr>
          <a:xfrm rot="-5400000">
            <a:off x="-1139162" y="-2151237"/>
            <a:ext cx="4249199" cy="4560226"/>
          </a:xfrm>
          <a:prstGeom prst="rect">
            <a:avLst/>
          </a:prstGeom>
          <a:noFill/>
          <a:ln>
            <a:noFill/>
          </a:ln>
        </p:spPr>
      </p:pic>
      <p:pic>
        <p:nvPicPr>
          <p:cNvPr id="347" name="Google Shape;347;p29"/>
          <p:cNvPicPr preferRelativeResize="0"/>
          <p:nvPr/>
        </p:nvPicPr>
        <p:blipFill>
          <a:blip r:embed="rId3">
            <a:alphaModFix amt="50000"/>
          </a:blip>
          <a:stretch>
            <a:fillRect/>
          </a:stretch>
        </p:blipFill>
        <p:spPr>
          <a:xfrm>
            <a:off x="6745161" y="-2498613"/>
            <a:ext cx="3779974" cy="3435425"/>
          </a:xfrm>
          <a:prstGeom prst="rect">
            <a:avLst/>
          </a:prstGeom>
          <a:noFill/>
          <a:ln>
            <a:noFill/>
          </a:ln>
        </p:spPr>
      </p:pic>
      <p:pic>
        <p:nvPicPr>
          <p:cNvPr id="348" name="Google Shape;348;p29"/>
          <p:cNvPicPr preferRelativeResize="0"/>
          <p:nvPr/>
        </p:nvPicPr>
        <p:blipFill>
          <a:blip r:embed="rId3">
            <a:alphaModFix/>
          </a:blip>
          <a:stretch>
            <a:fillRect/>
          </a:stretch>
        </p:blipFill>
        <p:spPr>
          <a:xfrm rot="-5400000">
            <a:off x="-2803539" y="3211325"/>
            <a:ext cx="3779974" cy="3435425"/>
          </a:xfrm>
          <a:prstGeom prst="rect">
            <a:avLst/>
          </a:prstGeom>
          <a:noFill/>
          <a:ln>
            <a:noFill/>
          </a:ln>
        </p:spPr>
      </p:pic>
      <p:pic>
        <p:nvPicPr>
          <p:cNvPr id="349" name="Google Shape;349;p29"/>
          <p:cNvPicPr preferRelativeResize="0"/>
          <p:nvPr/>
        </p:nvPicPr>
        <p:blipFill>
          <a:blip r:embed="rId4">
            <a:alphaModFix amt="50000"/>
          </a:blip>
          <a:stretch>
            <a:fillRect/>
          </a:stretch>
        </p:blipFill>
        <p:spPr>
          <a:xfrm rot="10800000">
            <a:off x="-550124" y="1638300"/>
            <a:ext cx="1154450" cy="1034275"/>
          </a:xfrm>
          <a:prstGeom prst="rect">
            <a:avLst/>
          </a:prstGeom>
          <a:noFill/>
          <a:ln>
            <a:noFill/>
          </a:ln>
        </p:spPr>
      </p:pic>
      <p:pic>
        <p:nvPicPr>
          <p:cNvPr id="350" name="Google Shape;350;p29"/>
          <p:cNvPicPr preferRelativeResize="0"/>
          <p:nvPr/>
        </p:nvPicPr>
        <p:blipFill>
          <a:blip r:embed="rId4">
            <a:alphaModFix/>
          </a:blip>
          <a:stretch>
            <a:fillRect/>
          </a:stretch>
        </p:blipFill>
        <p:spPr>
          <a:xfrm rot="5400000">
            <a:off x="8218789" y="4185049"/>
            <a:ext cx="686075" cy="614650"/>
          </a:xfrm>
          <a:prstGeom prst="rect">
            <a:avLst/>
          </a:prstGeom>
          <a:noFill/>
          <a:ln>
            <a:noFill/>
          </a:ln>
        </p:spPr>
      </p:pic>
      <p:pic>
        <p:nvPicPr>
          <p:cNvPr id="351" name="Google Shape;351;p29"/>
          <p:cNvPicPr preferRelativeResize="0"/>
          <p:nvPr/>
        </p:nvPicPr>
        <p:blipFill>
          <a:blip r:embed="rId3">
            <a:alphaModFix amt="50000"/>
          </a:blip>
          <a:stretch>
            <a:fillRect/>
          </a:stretch>
        </p:blipFill>
        <p:spPr>
          <a:xfrm rot="5400000">
            <a:off x="-828339" y="4700612"/>
            <a:ext cx="3779974" cy="3435425"/>
          </a:xfrm>
          <a:prstGeom prst="rect">
            <a:avLst/>
          </a:prstGeom>
          <a:noFill/>
          <a:ln>
            <a:noFill/>
          </a:ln>
        </p:spPr>
      </p:pic>
      <p:pic>
        <p:nvPicPr>
          <p:cNvPr id="352" name="Google Shape;352;p29"/>
          <p:cNvPicPr preferRelativeResize="0"/>
          <p:nvPr/>
        </p:nvPicPr>
        <p:blipFill>
          <a:blip r:embed="rId3">
            <a:alphaModFix amt="50000"/>
          </a:blip>
          <a:stretch>
            <a:fillRect/>
          </a:stretch>
        </p:blipFill>
        <p:spPr>
          <a:xfrm rot="4499998">
            <a:off x="7706536" y="3830587"/>
            <a:ext cx="3004508" cy="2730643"/>
          </a:xfrm>
          <a:prstGeom prst="rect">
            <a:avLst/>
          </a:prstGeom>
          <a:noFill/>
          <a:ln>
            <a:noFill/>
          </a:ln>
        </p:spPr>
      </p:pic>
      <p:pic>
        <p:nvPicPr>
          <p:cNvPr id="353" name="Google Shape;353;p29"/>
          <p:cNvPicPr preferRelativeResize="0"/>
          <p:nvPr/>
        </p:nvPicPr>
        <p:blipFill>
          <a:blip r:embed="rId3">
            <a:alphaModFix amt="50000"/>
          </a:blip>
          <a:stretch>
            <a:fillRect/>
          </a:stretch>
        </p:blipFill>
        <p:spPr>
          <a:xfrm rot="5400000">
            <a:off x="8387511" y="-1290613"/>
            <a:ext cx="3779974" cy="34354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354" name="Shape 354"/>
        <p:cNvGrpSpPr/>
        <p:nvPr/>
      </p:nvGrpSpPr>
      <p:grpSpPr>
        <a:xfrm>
          <a:off x="0" y="0"/>
          <a:ext cx="0" cy="0"/>
          <a:chOff x="0" y="0"/>
          <a:chExt cx="0" cy="0"/>
        </a:xfrm>
      </p:grpSpPr>
      <p:pic>
        <p:nvPicPr>
          <p:cNvPr id="355" name="Google Shape;355;p30"/>
          <p:cNvPicPr preferRelativeResize="0"/>
          <p:nvPr/>
        </p:nvPicPr>
        <p:blipFill>
          <a:blip r:embed="rId2">
            <a:alphaModFix/>
          </a:blip>
          <a:stretch>
            <a:fillRect/>
          </a:stretch>
        </p:blipFill>
        <p:spPr>
          <a:xfrm flipH="1" rot="5400000">
            <a:off x="7550268" y="-2124098"/>
            <a:ext cx="2987024" cy="3205674"/>
          </a:xfrm>
          <a:prstGeom prst="rect">
            <a:avLst/>
          </a:prstGeom>
          <a:noFill/>
          <a:ln>
            <a:noFill/>
          </a:ln>
        </p:spPr>
      </p:pic>
      <p:pic>
        <p:nvPicPr>
          <p:cNvPr id="356" name="Google Shape;356;p30"/>
          <p:cNvPicPr preferRelativeResize="0"/>
          <p:nvPr/>
        </p:nvPicPr>
        <p:blipFill>
          <a:blip r:embed="rId3">
            <a:alphaModFix amt="50000"/>
          </a:blip>
          <a:stretch>
            <a:fillRect/>
          </a:stretch>
        </p:blipFill>
        <p:spPr>
          <a:xfrm flipH="1">
            <a:off x="207929" y="-2860563"/>
            <a:ext cx="3779974" cy="3435425"/>
          </a:xfrm>
          <a:prstGeom prst="rect">
            <a:avLst/>
          </a:prstGeom>
          <a:noFill/>
          <a:ln>
            <a:noFill/>
          </a:ln>
        </p:spPr>
      </p:pic>
      <p:pic>
        <p:nvPicPr>
          <p:cNvPr id="357" name="Google Shape;357;p30"/>
          <p:cNvPicPr preferRelativeResize="0"/>
          <p:nvPr/>
        </p:nvPicPr>
        <p:blipFill>
          <a:blip r:embed="rId3">
            <a:alphaModFix amt="50000"/>
          </a:blip>
          <a:stretch>
            <a:fillRect/>
          </a:stretch>
        </p:blipFill>
        <p:spPr>
          <a:xfrm flipH="1" rot="-4499998">
            <a:off x="-1359106" y="3811537"/>
            <a:ext cx="3004508" cy="2730643"/>
          </a:xfrm>
          <a:prstGeom prst="rect">
            <a:avLst/>
          </a:prstGeom>
          <a:noFill/>
          <a:ln>
            <a:noFill/>
          </a:ln>
        </p:spPr>
      </p:pic>
      <p:pic>
        <p:nvPicPr>
          <p:cNvPr id="358" name="Google Shape;358;p30"/>
          <p:cNvPicPr preferRelativeResize="0"/>
          <p:nvPr/>
        </p:nvPicPr>
        <p:blipFill>
          <a:blip r:embed="rId3">
            <a:alphaModFix/>
          </a:blip>
          <a:stretch>
            <a:fillRect/>
          </a:stretch>
        </p:blipFill>
        <p:spPr>
          <a:xfrm flipH="1" rot="5400000">
            <a:off x="7153804" y="3634362"/>
            <a:ext cx="3779974" cy="3435425"/>
          </a:xfrm>
          <a:prstGeom prst="rect">
            <a:avLst/>
          </a:prstGeom>
          <a:noFill/>
          <a:ln>
            <a:noFill/>
          </a:ln>
        </p:spPr>
      </p:pic>
      <p:pic>
        <p:nvPicPr>
          <p:cNvPr id="359" name="Google Shape;359;p30"/>
          <p:cNvPicPr preferRelativeResize="0"/>
          <p:nvPr/>
        </p:nvPicPr>
        <p:blipFill>
          <a:blip r:embed="rId4">
            <a:alphaModFix amt="50000"/>
          </a:blip>
          <a:stretch>
            <a:fillRect/>
          </a:stretch>
        </p:blipFill>
        <p:spPr>
          <a:xfrm flipH="1" rot="10800000">
            <a:off x="6890238" y="3956175"/>
            <a:ext cx="1154450" cy="1034275"/>
          </a:xfrm>
          <a:prstGeom prst="rect">
            <a:avLst/>
          </a:prstGeom>
          <a:noFill/>
          <a:ln>
            <a:noFill/>
          </a:ln>
        </p:spPr>
      </p:pic>
      <p:pic>
        <p:nvPicPr>
          <p:cNvPr id="360" name="Google Shape;360;p30"/>
          <p:cNvPicPr preferRelativeResize="0"/>
          <p:nvPr/>
        </p:nvPicPr>
        <p:blipFill>
          <a:blip r:embed="rId4">
            <a:alphaModFix/>
          </a:blip>
          <a:stretch>
            <a:fillRect/>
          </a:stretch>
        </p:blipFill>
        <p:spPr>
          <a:xfrm flipH="1" rot="-5400000">
            <a:off x="447075" y="4165999"/>
            <a:ext cx="686075" cy="614650"/>
          </a:xfrm>
          <a:prstGeom prst="rect">
            <a:avLst/>
          </a:prstGeom>
          <a:noFill/>
          <a:ln>
            <a:noFill/>
          </a:ln>
        </p:spPr>
      </p:pic>
      <p:pic>
        <p:nvPicPr>
          <p:cNvPr id="361" name="Google Shape;361;p30"/>
          <p:cNvPicPr preferRelativeResize="0"/>
          <p:nvPr/>
        </p:nvPicPr>
        <p:blipFill>
          <a:blip r:embed="rId3">
            <a:alphaModFix amt="50000"/>
          </a:blip>
          <a:stretch>
            <a:fillRect/>
          </a:stretch>
        </p:blipFill>
        <p:spPr>
          <a:xfrm flipH="1" rot="-5400000">
            <a:off x="-2548846" y="-1057700"/>
            <a:ext cx="3779974" cy="3435425"/>
          </a:xfrm>
          <a:prstGeom prst="rect">
            <a:avLst/>
          </a:prstGeom>
          <a:noFill/>
          <a:ln>
            <a:noFill/>
          </a:ln>
        </p:spPr>
      </p:pic>
      <p:pic>
        <p:nvPicPr>
          <p:cNvPr id="362" name="Google Shape;362;p30"/>
          <p:cNvPicPr preferRelativeResize="0"/>
          <p:nvPr/>
        </p:nvPicPr>
        <p:blipFill>
          <a:blip r:embed="rId4">
            <a:alphaModFix/>
          </a:blip>
          <a:stretch>
            <a:fillRect/>
          </a:stretch>
        </p:blipFill>
        <p:spPr>
          <a:xfrm flipH="1" rot="-5400000">
            <a:off x="8395050" y="352699"/>
            <a:ext cx="686075" cy="614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pic>
        <p:nvPicPr>
          <p:cNvPr id="34" name="Google Shape;34;p4"/>
          <p:cNvPicPr preferRelativeResize="0"/>
          <p:nvPr/>
        </p:nvPicPr>
        <p:blipFill>
          <a:blip r:embed="rId2">
            <a:alphaModFix amt="20000"/>
          </a:blip>
          <a:stretch>
            <a:fillRect/>
          </a:stretch>
        </p:blipFill>
        <p:spPr>
          <a:xfrm rot="-5400000">
            <a:off x="8166346" y="4374720"/>
            <a:ext cx="2045875" cy="2195574"/>
          </a:xfrm>
          <a:prstGeom prst="rect">
            <a:avLst/>
          </a:prstGeom>
          <a:noFill/>
          <a:ln>
            <a:noFill/>
          </a:ln>
        </p:spPr>
      </p:pic>
      <p:pic>
        <p:nvPicPr>
          <p:cNvPr id="35" name="Google Shape;35;p4"/>
          <p:cNvPicPr preferRelativeResize="0"/>
          <p:nvPr/>
        </p:nvPicPr>
        <p:blipFill>
          <a:blip r:embed="rId3">
            <a:alphaModFix/>
          </a:blip>
          <a:stretch>
            <a:fillRect/>
          </a:stretch>
        </p:blipFill>
        <p:spPr>
          <a:xfrm>
            <a:off x="8034353" y="119225"/>
            <a:ext cx="938200" cy="840550"/>
          </a:xfrm>
          <a:prstGeom prst="rect">
            <a:avLst/>
          </a:prstGeom>
          <a:noFill/>
          <a:ln>
            <a:noFill/>
          </a:ln>
        </p:spPr>
      </p:pic>
      <p:pic>
        <p:nvPicPr>
          <p:cNvPr id="36" name="Google Shape;36;p4"/>
          <p:cNvPicPr preferRelativeResize="0"/>
          <p:nvPr/>
        </p:nvPicPr>
        <p:blipFill>
          <a:blip r:embed="rId4">
            <a:alphaModFix/>
          </a:blip>
          <a:stretch>
            <a:fillRect/>
          </a:stretch>
        </p:blipFill>
        <p:spPr>
          <a:xfrm rot="4549376">
            <a:off x="-1057449" y="-1373252"/>
            <a:ext cx="2818624" cy="2972976"/>
          </a:xfrm>
          <a:prstGeom prst="rect">
            <a:avLst/>
          </a:prstGeom>
          <a:noFill/>
          <a:ln>
            <a:noFill/>
          </a:ln>
        </p:spPr>
      </p:pic>
      <p:pic>
        <p:nvPicPr>
          <p:cNvPr id="37" name="Google Shape;37;p4"/>
          <p:cNvPicPr preferRelativeResize="0"/>
          <p:nvPr/>
        </p:nvPicPr>
        <p:blipFill>
          <a:blip r:embed="rId2">
            <a:alphaModFix amt="20000"/>
          </a:blip>
          <a:stretch>
            <a:fillRect/>
          </a:stretch>
        </p:blipFill>
        <p:spPr>
          <a:xfrm rot="7200000">
            <a:off x="6926682" y="-1383692"/>
            <a:ext cx="2016875" cy="2164450"/>
          </a:xfrm>
          <a:prstGeom prst="rect">
            <a:avLst/>
          </a:prstGeom>
          <a:noFill/>
          <a:ln>
            <a:noFill/>
          </a:ln>
        </p:spPr>
      </p:pic>
      <p:pic>
        <p:nvPicPr>
          <p:cNvPr id="38" name="Google Shape;38;p4"/>
          <p:cNvPicPr preferRelativeResize="0"/>
          <p:nvPr/>
        </p:nvPicPr>
        <p:blipFill>
          <a:blip r:embed="rId3">
            <a:alphaModFix/>
          </a:blip>
          <a:stretch>
            <a:fillRect/>
          </a:stretch>
        </p:blipFill>
        <p:spPr>
          <a:xfrm rot="10800000">
            <a:off x="-566196" y="4317863"/>
            <a:ext cx="1371925" cy="1229125"/>
          </a:xfrm>
          <a:prstGeom prst="rect">
            <a:avLst/>
          </a:prstGeom>
          <a:noFill/>
          <a:ln>
            <a:noFill/>
          </a:ln>
        </p:spPr>
      </p:pic>
      <p:pic>
        <p:nvPicPr>
          <p:cNvPr id="39" name="Google Shape;39;p4"/>
          <p:cNvPicPr preferRelativeResize="0"/>
          <p:nvPr/>
        </p:nvPicPr>
        <p:blipFill>
          <a:blip r:embed="rId4">
            <a:alphaModFix/>
          </a:blip>
          <a:stretch>
            <a:fillRect/>
          </a:stretch>
        </p:blipFill>
        <p:spPr>
          <a:xfrm rot="-5400000">
            <a:off x="8648735" y="4169075"/>
            <a:ext cx="833375" cy="879000"/>
          </a:xfrm>
          <a:prstGeom prst="rect">
            <a:avLst/>
          </a:prstGeom>
          <a:noFill/>
          <a:ln>
            <a:noFill/>
          </a:ln>
        </p:spPr>
      </p:pic>
      <p:pic>
        <p:nvPicPr>
          <p:cNvPr id="40" name="Google Shape;40;p4"/>
          <p:cNvPicPr preferRelativeResize="0"/>
          <p:nvPr/>
        </p:nvPicPr>
        <p:blipFill>
          <a:blip r:embed="rId3">
            <a:alphaModFix/>
          </a:blip>
          <a:stretch>
            <a:fillRect/>
          </a:stretch>
        </p:blipFill>
        <p:spPr>
          <a:xfrm>
            <a:off x="38814" y="4142270"/>
            <a:ext cx="626090" cy="560925"/>
          </a:xfrm>
          <a:prstGeom prst="rect">
            <a:avLst/>
          </a:prstGeom>
          <a:noFill/>
          <a:ln>
            <a:noFill/>
          </a:ln>
        </p:spPr>
      </p:pic>
      <p:sp>
        <p:nvSpPr>
          <p:cNvPr id="41" name="Google Shape;41;p4"/>
          <p:cNvSpPr txBox="1"/>
          <p:nvPr>
            <p:ph idx="1" type="body"/>
          </p:nvPr>
        </p:nvSpPr>
        <p:spPr>
          <a:xfrm>
            <a:off x="720000" y="1192175"/>
            <a:ext cx="7704000" cy="3416400"/>
          </a:xfrm>
          <a:prstGeom prst="rect">
            <a:avLst/>
          </a:prstGeom>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000000"/>
              </a:buClr>
              <a:buSzPts val="1200"/>
              <a:buAutoNum type="arabicPeriod"/>
              <a:defRPr sz="1200"/>
            </a:lvl1pPr>
            <a:lvl2pPr indent="-304800" lvl="1" marL="914400" rtl="0">
              <a:spcBef>
                <a:spcPts val="1600"/>
              </a:spcBef>
              <a:spcAft>
                <a:spcPts val="0"/>
              </a:spcAft>
              <a:buClr>
                <a:srgbClr val="000000"/>
              </a:buClr>
              <a:buSzPts val="1200"/>
              <a:buChar char="○"/>
              <a:defRPr sz="1200"/>
            </a:lvl2pPr>
            <a:lvl3pPr indent="-304800" lvl="2" marL="1371600" rtl="0">
              <a:lnSpc>
                <a:spcPct val="115000"/>
              </a:lnSpc>
              <a:spcBef>
                <a:spcPts val="1600"/>
              </a:spcBef>
              <a:spcAft>
                <a:spcPts val="0"/>
              </a:spcAft>
              <a:buClr>
                <a:srgbClr val="434343"/>
              </a:buClr>
              <a:buSzPts val="1200"/>
              <a:buFont typeface="Roboto Condensed Light"/>
              <a:buAutoNum type="romanLcPeriod"/>
              <a:defRPr/>
            </a:lvl3pPr>
            <a:lvl4pPr indent="-304800" lvl="3" marL="1828800" rtl="0">
              <a:lnSpc>
                <a:spcPct val="115000"/>
              </a:lnSpc>
              <a:spcBef>
                <a:spcPts val="1600"/>
              </a:spcBef>
              <a:spcAft>
                <a:spcPts val="0"/>
              </a:spcAft>
              <a:buClr>
                <a:srgbClr val="434343"/>
              </a:buClr>
              <a:buSzPts val="1200"/>
              <a:buFont typeface="Roboto Condensed Light"/>
              <a:buAutoNum type="arabicPeriod"/>
              <a:defRPr/>
            </a:lvl4pPr>
            <a:lvl5pPr indent="-304800" lvl="4" marL="2286000" rtl="0">
              <a:lnSpc>
                <a:spcPct val="115000"/>
              </a:lnSpc>
              <a:spcBef>
                <a:spcPts val="1600"/>
              </a:spcBef>
              <a:spcAft>
                <a:spcPts val="0"/>
              </a:spcAft>
              <a:buClr>
                <a:srgbClr val="434343"/>
              </a:buClr>
              <a:buSzPts val="1200"/>
              <a:buFont typeface="Roboto Condensed Light"/>
              <a:buAutoNum type="alphaLcPeriod"/>
              <a:defRPr/>
            </a:lvl5pPr>
            <a:lvl6pPr indent="-304800" lvl="5" marL="2743200" rtl="0">
              <a:lnSpc>
                <a:spcPct val="115000"/>
              </a:lnSpc>
              <a:spcBef>
                <a:spcPts val="1600"/>
              </a:spcBef>
              <a:spcAft>
                <a:spcPts val="0"/>
              </a:spcAft>
              <a:buClr>
                <a:srgbClr val="434343"/>
              </a:buClr>
              <a:buSzPts val="1200"/>
              <a:buFont typeface="Roboto Condensed Light"/>
              <a:buAutoNum type="romanLcPeriod"/>
              <a:defRPr/>
            </a:lvl6pPr>
            <a:lvl7pPr indent="-304800" lvl="6" marL="3200400" rtl="0">
              <a:lnSpc>
                <a:spcPct val="115000"/>
              </a:lnSpc>
              <a:spcBef>
                <a:spcPts val="1600"/>
              </a:spcBef>
              <a:spcAft>
                <a:spcPts val="0"/>
              </a:spcAft>
              <a:buClr>
                <a:srgbClr val="434343"/>
              </a:buClr>
              <a:buSzPts val="1200"/>
              <a:buFont typeface="Roboto Condensed Light"/>
              <a:buAutoNum type="arabicPeriod"/>
              <a:defRPr/>
            </a:lvl7pPr>
            <a:lvl8pPr indent="-304800" lvl="7" marL="3657600" rtl="0">
              <a:lnSpc>
                <a:spcPct val="115000"/>
              </a:lnSpc>
              <a:spcBef>
                <a:spcPts val="1600"/>
              </a:spcBef>
              <a:spcAft>
                <a:spcPts val="0"/>
              </a:spcAft>
              <a:buClr>
                <a:srgbClr val="434343"/>
              </a:buClr>
              <a:buSzPts val="1200"/>
              <a:buFont typeface="Roboto Condensed Light"/>
              <a:buAutoNum type="alphaLcPeriod"/>
              <a:defRPr/>
            </a:lvl8pPr>
            <a:lvl9pPr indent="-304800" lvl="8" marL="4114800" rtl="0">
              <a:lnSpc>
                <a:spcPct val="115000"/>
              </a:lnSpc>
              <a:spcBef>
                <a:spcPts val="1600"/>
              </a:spcBef>
              <a:spcAft>
                <a:spcPts val="1600"/>
              </a:spcAft>
              <a:buClr>
                <a:srgbClr val="434343"/>
              </a:buClr>
              <a:buSzPts val="1200"/>
              <a:buFont typeface="Roboto Condensed Light"/>
              <a:buAutoNum type="romanLcPeriod"/>
              <a:defRPr/>
            </a:lvl9pPr>
          </a:lstStyle>
          <a:p/>
        </p:txBody>
      </p:sp>
      <p:sp>
        <p:nvSpPr>
          <p:cNvPr id="42" name="Google Shape;42;p4"/>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LANK_1_1_1_1_1_1_1_1_1">
    <p:spTree>
      <p:nvGrpSpPr>
        <p:cNvPr id="363" name="Shape 363"/>
        <p:cNvGrpSpPr/>
        <p:nvPr/>
      </p:nvGrpSpPr>
      <p:grpSpPr>
        <a:xfrm>
          <a:off x="0" y="0"/>
          <a:ext cx="0" cy="0"/>
          <a:chOff x="0" y="0"/>
          <a:chExt cx="0" cy="0"/>
        </a:xfrm>
      </p:grpSpPr>
      <p:pic>
        <p:nvPicPr>
          <p:cNvPr id="364" name="Google Shape;364;p31"/>
          <p:cNvPicPr preferRelativeResize="0"/>
          <p:nvPr/>
        </p:nvPicPr>
        <p:blipFill>
          <a:blip r:embed="rId2">
            <a:alphaModFix amt="50000"/>
          </a:blip>
          <a:stretch>
            <a:fillRect/>
          </a:stretch>
        </p:blipFill>
        <p:spPr>
          <a:xfrm>
            <a:off x="5971375" y="-1639000"/>
            <a:ext cx="3088101" cy="2806601"/>
          </a:xfrm>
          <a:prstGeom prst="rect">
            <a:avLst/>
          </a:prstGeom>
          <a:noFill/>
          <a:ln>
            <a:noFill/>
          </a:ln>
        </p:spPr>
      </p:pic>
      <p:pic>
        <p:nvPicPr>
          <p:cNvPr id="365" name="Google Shape;365;p31"/>
          <p:cNvPicPr preferRelativeResize="0"/>
          <p:nvPr/>
        </p:nvPicPr>
        <p:blipFill>
          <a:blip r:embed="rId3">
            <a:alphaModFix amt="52000"/>
          </a:blip>
          <a:stretch>
            <a:fillRect/>
          </a:stretch>
        </p:blipFill>
        <p:spPr>
          <a:xfrm rot="-5400000">
            <a:off x="6035421" y="440950"/>
            <a:ext cx="7776907" cy="5143499"/>
          </a:xfrm>
          <a:prstGeom prst="rect">
            <a:avLst/>
          </a:prstGeom>
          <a:noFill/>
          <a:ln>
            <a:noFill/>
          </a:ln>
        </p:spPr>
      </p:pic>
      <p:pic>
        <p:nvPicPr>
          <p:cNvPr id="366" name="Google Shape;366;p31"/>
          <p:cNvPicPr preferRelativeResize="0"/>
          <p:nvPr/>
        </p:nvPicPr>
        <p:blipFill>
          <a:blip r:embed="rId2">
            <a:alphaModFix/>
          </a:blip>
          <a:stretch>
            <a:fillRect/>
          </a:stretch>
        </p:blipFill>
        <p:spPr>
          <a:xfrm>
            <a:off x="-2032864" y="1427237"/>
            <a:ext cx="3779974" cy="3435425"/>
          </a:xfrm>
          <a:prstGeom prst="rect">
            <a:avLst/>
          </a:prstGeom>
          <a:noFill/>
          <a:ln>
            <a:noFill/>
          </a:ln>
        </p:spPr>
      </p:pic>
      <p:pic>
        <p:nvPicPr>
          <p:cNvPr id="367" name="Google Shape;367;p31"/>
          <p:cNvPicPr preferRelativeResize="0"/>
          <p:nvPr/>
        </p:nvPicPr>
        <p:blipFill>
          <a:blip r:embed="rId2">
            <a:alphaModFix/>
          </a:blip>
          <a:stretch>
            <a:fillRect/>
          </a:stretch>
        </p:blipFill>
        <p:spPr>
          <a:xfrm rot="-5400000">
            <a:off x="-409694" y="-803027"/>
            <a:ext cx="1595701" cy="1450251"/>
          </a:xfrm>
          <a:prstGeom prst="rect">
            <a:avLst/>
          </a:prstGeom>
          <a:noFill/>
          <a:ln>
            <a:noFill/>
          </a:ln>
        </p:spPr>
      </p:pic>
      <p:pic>
        <p:nvPicPr>
          <p:cNvPr id="368" name="Google Shape;368;p31"/>
          <p:cNvPicPr preferRelativeResize="0"/>
          <p:nvPr/>
        </p:nvPicPr>
        <p:blipFill>
          <a:blip r:embed="rId2">
            <a:alphaModFix/>
          </a:blip>
          <a:stretch>
            <a:fillRect/>
          </a:stretch>
        </p:blipFill>
        <p:spPr>
          <a:xfrm rot="-5400000">
            <a:off x="-1396701" y="3681437"/>
            <a:ext cx="3779974" cy="3435425"/>
          </a:xfrm>
          <a:prstGeom prst="rect">
            <a:avLst/>
          </a:prstGeom>
          <a:noFill/>
          <a:ln>
            <a:noFill/>
          </a:ln>
        </p:spPr>
      </p:pic>
      <p:pic>
        <p:nvPicPr>
          <p:cNvPr id="369" name="Google Shape;369;p31"/>
          <p:cNvPicPr preferRelativeResize="0"/>
          <p:nvPr/>
        </p:nvPicPr>
        <p:blipFill>
          <a:blip r:embed="rId4">
            <a:alphaModFix/>
          </a:blip>
          <a:stretch>
            <a:fillRect/>
          </a:stretch>
        </p:blipFill>
        <p:spPr>
          <a:xfrm rot="5400000">
            <a:off x="8081137" y="145275"/>
            <a:ext cx="880075" cy="788450"/>
          </a:xfrm>
          <a:prstGeom prst="rect">
            <a:avLst/>
          </a:prstGeom>
          <a:noFill/>
          <a:ln>
            <a:noFill/>
          </a:ln>
        </p:spPr>
      </p:pic>
      <p:pic>
        <p:nvPicPr>
          <p:cNvPr id="370" name="Google Shape;370;p31"/>
          <p:cNvPicPr preferRelativeResize="0"/>
          <p:nvPr/>
        </p:nvPicPr>
        <p:blipFill>
          <a:blip r:embed="rId4">
            <a:alphaModFix/>
          </a:blip>
          <a:stretch>
            <a:fillRect/>
          </a:stretch>
        </p:blipFill>
        <p:spPr>
          <a:xfrm rot="5400000">
            <a:off x="-36062" y="858497"/>
            <a:ext cx="692575" cy="62045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BLANK_1_1_1_1_1_1_1_1_1_1">
    <p:spTree>
      <p:nvGrpSpPr>
        <p:cNvPr id="371" name="Shape 371"/>
        <p:cNvGrpSpPr/>
        <p:nvPr/>
      </p:nvGrpSpPr>
      <p:grpSpPr>
        <a:xfrm>
          <a:off x="0" y="0"/>
          <a:ext cx="0" cy="0"/>
          <a:chOff x="0" y="0"/>
          <a:chExt cx="0" cy="0"/>
        </a:xfrm>
      </p:grpSpPr>
      <p:pic>
        <p:nvPicPr>
          <p:cNvPr id="372" name="Google Shape;372;p32"/>
          <p:cNvPicPr preferRelativeResize="0"/>
          <p:nvPr/>
        </p:nvPicPr>
        <p:blipFill>
          <a:blip r:embed="rId2">
            <a:alphaModFix amt="50000"/>
          </a:blip>
          <a:stretch>
            <a:fillRect/>
          </a:stretch>
        </p:blipFill>
        <p:spPr>
          <a:xfrm>
            <a:off x="6853961" y="-2041413"/>
            <a:ext cx="3779974" cy="3435425"/>
          </a:xfrm>
          <a:prstGeom prst="rect">
            <a:avLst/>
          </a:prstGeom>
          <a:noFill/>
          <a:ln>
            <a:noFill/>
          </a:ln>
        </p:spPr>
      </p:pic>
      <p:pic>
        <p:nvPicPr>
          <p:cNvPr id="373" name="Google Shape;373;p32"/>
          <p:cNvPicPr preferRelativeResize="0"/>
          <p:nvPr/>
        </p:nvPicPr>
        <p:blipFill>
          <a:blip r:embed="rId2">
            <a:alphaModFix/>
          </a:blip>
          <a:stretch>
            <a:fillRect/>
          </a:stretch>
        </p:blipFill>
        <p:spPr>
          <a:xfrm rot="-5400000">
            <a:off x="-1317639" y="-1871088"/>
            <a:ext cx="3779974" cy="3435425"/>
          </a:xfrm>
          <a:prstGeom prst="rect">
            <a:avLst/>
          </a:prstGeom>
          <a:noFill/>
          <a:ln>
            <a:noFill/>
          </a:ln>
        </p:spPr>
      </p:pic>
      <p:pic>
        <p:nvPicPr>
          <p:cNvPr id="374" name="Google Shape;374;p32"/>
          <p:cNvPicPr preferRelativeResize="0"/>
          <p:nvPr/>
        </p:nvPicPr>
        <p:blipFill>
          <a:blip r:embed="rId3">
            <a:alphaModFix/>
          </a:blip>
          <a:stretch>
            <a:fillRect/>
          </a:stretch>
        </p:blipFill>
        <p:spPr>
          <a:xfrm rot="-5400000">
            <a:off x="1174051" y="3890276"/>
            <a:ext cx="2349999" cy="2522000"/>
          </a:xfrm>
          <a:prstGeom prst="rect">
            <a:avLst/>
          </a:prstGeom>
          <a:noFill/>
          <a:ln>
            <a:noFill/>
          </a:ln>
        </p:spPr>
      </p:pic>
      <p:pic>
        <p:nvPicPr>
          <p:cNvPr id="375" name="Google Shape;375;p32"/>
          <p:cNvPicPr preferRelativeResize="0"/>
          <p:nvPr/>
        </p:nvPicPr>
        <p:blipFill>
          <a:blip r:embed="rId4">
            <a:alphaModFix/>
          </a:blip>
          <a:stretch>
            <a:fillRect/>
          </a:stretch>
        </p:blipFill>
        <p:spPr>
          <a:xfrm rot="5400000">
            <a:off x="8341239" y="886512"/>
            <a:ext cx="686075" cy="614650"/>
          </a:xfrm>
          <a:prstGeom prst="rect">
            <a:avLst/>
          </a:prstGeom>
          <a:noFill/>
          <a:ln>
            <a:noFill/>
          </a:ln>
        </p:spPr>
      </p:pic>
      <p:pic>
        <p:nvPicPr>
          <p:cNvPr id="376" name="Google Shape;376;p32"/>
          <p:cNvPicPr preferRelativeResize="0"/>
          <p:nvPr/>
        </p:nvPicPr>
        <p:blipFill>
          <a:blip r:embed="rId2">
            <a:alphaModFix amt="50000"/>
          </a:blip>
          <a:stretch>
            <a:fillRect/>
          </a:stretch>
        </p:blipFill>
        <p:spPr>
          <a:xfrm>
            <a:off x="-1566114" y="2890862"/>
            <a:ext cx="3779974" cy="3435425"/>
          </a:xfrm>
          <a:prstGeom prst="rect">
            <a:avLst/>
          </a:prstGeom>
          <a:noFill/>
          <a:ln>
            <a:noFill/>
          </a:ln>
        </p:spPr>
      </p:pic>
      <p:pic>
        <p:nvPicPr>
          <p:cNvPr id="377" name="Google Shape;377;p32"/>
          <p:cNvPicPr preferRelativeResize="0"/>
          <p:nvPr/>
        </p:nvPicPr>
        <p:blipFill>
          <a:blip r:embed="rId2">
            <a:alphaModFix amt="50000"/>
          </a:blip>
          <a:stretch>
            <a:fillRect/>
          </a:stretch>
        </p:blipFill>
        <p:spPr>
          <a:xfrm rot="4499998">
            <a:off x="7697011" y="3859162"/>
            <a:ext cx="3004508" cy="2730643"/>
          </a:xfrm>
          <a:prstGeom prst="rect">
            <a:avLst/>
          </a:prstGeom>
          <a:noFill/>
          <a:ln>
            <a:noFill/>
          </a:ln>
        </p:spPr>
      </p:pic>
      <p:pic>
        <p:nvPicPr>
          <p:cNvPr id="378" name="Google Shape;378;p32"/>
          <p:cNvPicPr preferRelativeResize="0"/>
          <p:nvPr/>
        </p:nvPicPr>
        <p:blipFill>
          <a:blip r:embed="rId4">
            <a:alphaModFix/>
          </a:blip>
          <a:stretch>
            <a:fillRect/>
          </a:stretch>
        </p:blipFill>
        <p:spPr>
          <a:xfrm rot="5400000">
            <a:off x="7990737" y="3702988"/>
            <a:ext cx="880075" cy="7884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82" name="Shape 38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3" name="Shape 43"/>
        <p:cNvGrpSpPr/>
        <p:nvPr/>
      </p:nvGrpSpPr>
      <p:grpSpPr>
        <a:xfrm>
          <a:off x="0" y="0"/>
          <a:ext cx="0" cy="0"/>
          <a:chOff x="0" y="0"/>
          <a:chExt cx="0" cy="0"/>
        </a:xfrm>
      </p:grpSpPr>
      <p:pic>
        <p:nvPicPr>
          <p:cNvPr id="44" name="Google Shape;44;p5"/>
          <p:cNvPicPr preferRelativeResize="0"/>
          <p:nvPr/>
        </p:nvPicPr>
        <p:blipFill>
          <a:blip r:embed="rId2">
            <a:alphaModFix/>
          </a:blip>
          <a:stretch>
            <a:fillRect/>
          </a:stretch>
        </p:blipFill>
        <p:spPr>
          <a:xfrm flipH="1" rot="5400000">
            <a:off x="7354292" y="-1867688"/>
            <a:ext cx="3779974" cy="3435425"/>
          </a:xfrm>
          <a:prstGeom prst="rect">
            <a:avLst/>
          </a:prstGeom>
          <a:noFill/>
          <a:ln>
            <a:noFill/>
          </a:ln>
        </p:spPr>
      </p:pic>
      <p:pic>
        <p:nvPicPr>
          <p:cNvPr id="45" name="Google Shape;45;p5"/>
          <p:cNvPicPr preferRelativeResize="0"/>
          <p:nvPr/>
        </p:nvPicPr>
        <p:blipFill>
          <a:blip r:embed="rId2">
            <a:alphaModFix/>
          </a:blip>
          <a:stretch>
            <a:fillRect/>
          </a:stretch>
        </p:blipFill>
        <p:spPr>
          <a:xfrm flipH="1" rot="10800000">
            <a:off x="8218040" y="4195401"/>
            <a:ext cx="1835276" cy="1667975"/>
          </a:xfrm>
          <a:prstGeom prst="rect">
            <a:avLst/>
          </a:prstGeom>
          <a:noFill/>
          <a:ln>
            <a:noFill/>
          </a:ln>
        </p:spPr>
      </p:pic>
      <p:pic>
        <p:nvPicPr>
          <p:cNvPr id="46" name="Google Shape;46;p5"/>
          <p:cNvPicPr preferRelativeResize="0"/>
          <p:nvPr/>
        </p:nvPicPr>
        <p:blipFill>
          <a:blip r:embed="rId3">
            <a:alphaModFix/>
          </a:blip>
          <a:stretch>
            <a:fillRect/>
          </a:stretch>
        </p:blipFill>
        <p:spPr>
          <a:xfrm flipH="1" rot="-6906264">
            <a:off x="-1756960" y="-1257187"/>
            <a:ext cx="4285165" cy="2834131"/>
          </a:xfrm>
          <a:prstGeom prst="rect">
            <a:avLst/>
          </a:prstGeom>
          <a:noFill/>
          <a:ln>
            <a:noFill/>
          </a:ln>
        </p:spPr>
      </p:pic>
      <p:pic>
        <p:nvPicPr>
          <p:cNvPr id="47" name="Google Shape;47;p5"/>
          <p:cNvPicPr preferRelativeResize="0"/>
          <p:nvPr/>
        </p:nvPicPr>
        <p:blipFill>
          <a:blip r:embed="rId4">
            <a:alphaModFix amt="20000"/>
          </a:blip>
          <a:stretch>
            <a:fillRect/>
          </a:stretch>
        </p:blipFill>
        <p:spPr>
          <a:xfrm flipH="1" rot="-1788125">
            <a:off x="-3432873" y="-2001901"/>
            <a:ext cx="4736155" cy="5082797"/>
          </a:xfrm>
          <a:prstGeom prst="rect">
            <a:avLst/>
          </a:prstGeom>
          <a:noFill/>
          <a:ln>
            <a:noFill/>
          </a:ln>
        </p:spPr>
      </p:pic>
      <p:pic>
        <p:nvPicPr>
          <p:cNvPr id="48" name="Google Shape;48;p5"/>
          <p:cNvPicPr preferRelativeResize="0"/>
          <p:nvPr/>
        </p:nvPicPr>
        <p:blipFill>
          <a:blip r:embed="rId2">
            <a:alphaModFix/>
          </a:blip>
          <a:stretch>
            <a:fillRect/>
          </a:stretch>
        </p:blipFill>
        <p:spPr>
          <a:xfrm flipH="1" rot="10800000">
            <a:off x="8726233" y="1454249"/>
            <a:ext cx="818898" cy="744251"/>
          </a:xfrm>
          <a:prstGeom prst="rect">
            <a:avLst/>
          </a:prstGeom>
          <a:noFill/>
          <a:ln>
            <a:noFill/>
          </a:ln>
        </p:spPr>
      </p:pic>
      <p:pic>
        <p:nvPicPr>
          <p:cNvPr id="49" name="Google Shape;49;p5"/>
          <p:cNvPicPr preferRelativeResize="0"/>
          <p:nvPr/>
        </p:nvPicPr>
        <p:blipFill>
          <a:blip r:embed="rId5">
            <a:alphaModFix/>
          </a:blip>
          <a:stretch>
            <a:fillRect/>
          </a:stretch>
        </p:blipFill>
        <p:spPr>
          <a:xfrm flipH="1" rot="5400000">
            <a:off x="563852" y="1245963"/>
            <a:ext cx="880075" cy="788450"/>
          </a:xfrm>
          <a:prstGeom prst="rect">
            <a:avLst/>
          </a:prstGeom>
          <a:noFill/>
          <a:ln>
            <a:noFill/>
          </a:ln>
        </p:spPr>
      </p:pic>
      <p:pic>
        <p:nvPicPr>
          <p:cNvPr id="50" name="Google Shape;50;p5"/>
          <p:cNvPicPr preferRelativeResize="0"/>
          <p:nvPr/>
        </p:nvPicPr>
        <p:blipFill>
          <a:blip r:embed="rId5">
            <a:alphaModFix amt="21000"/>
          </a:blip>
          <a:stretch>
            <a:fillRect/>
          </a:stretch>
        </p:blipFill>
        <p:spPr>
          <a:xfrm flipH="1" rot="10800000">
            <a:off x="7989070" y="4656312"/>
            <a:ext cx="1010050" cy="904900"/>
          </a:xfrm>
          <a:prstGeom prst="rect">
            <a:avLst/>
          </a:prstGeom>
          <a:noFill/>
          <a:ln>
            <a:noFill/>
          </a:ln>
        </p:spPr>
      </p:pic>
      <p:sp>
        <p:nvSpPr>
          <p:cNvPr id="51" name="Google Shape;51;p5"/>
          <p:cNvSpPr txBox="1"/>
          <p:nvPr>
            <p:ph idx="1" type="subTitle"/>
          </p:nvPr>
        </p:nvSpPr>
        <p:spPr>
          <a:xfrm>
            <a:off x="1872937" y="2855575"/>
            <a:ext cx="2159700" cy="713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SzPts val="2200"/>
              <a:buFont typeface="Oswald Regular"/>
              <a:buNone/>
              <a:defRPr sz="2000">
                <a:solidFill>
                  <a:schemeClr val="lt2"/>
                </a:solidFill>
                <a:latin typeface="Oswald Regular"/>
                <a:ea typeface="Oswald Regular"/>
                <a:cs typeface="Oswald Regular"/>
                <a:sym typeface="Oswald Regular"/>
              </a:defRPr>
            </a:lvl1pPr>
            <a:lvl2pPr lvl="1"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2pPr>
            <a:lvl3pPr lvl="2"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3pPr>
            <a:lvl4pPr lvl="3"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4pPr>
            <a:lvl5pPr lvl="4"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5pPr>
            <a:lvl6pPr lvl="5"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6pPr>
            <a:lvl7pPr lvl="6"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7pPr>
            <a:lvl8pPr lvl="7"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8pPr>
            <a:lvl9pPr lvl="8" algn="ctr">
              <a:lnSpc>
                <a:spcPct val="100000"/>
              </a:lnSpc>
              <a:spcBef>
                <a:spcPts val="1600"/>
              </a:spcBef>
              <a:spcAft>
                <a:spcPts val="1600"/>
              </a:spcAft>
              <a:buSzPts val="2200"/>
              <a:buFont typeface="Oswald Regular"/>
              <a:buNone/>
              <a:defRPr sz="2200">
                <a:latin typeface="Oswald Regular"/>
                <a:ea typeface="Oswald Regular"/>
                <a:cs typeface="Oswald Regular"/>
                <a:sym typeface="Oswald Regular"/>
              </a:defRPr>
            </a:lvl9pPr>
          </a:lstStyle>
          <a:p/>
        </p:txBody>
      </p:sp>
      <p:sp>
        <p:nvSpPr>
          <p:cNvPr id="52" name="Google Shape;52;p5"/>
          <p:cNvSpPr txBox="1"/>
          <p:nvPr>
            <p:ph idx="2" type="subTitle"/>
          </p:nvPr>
        </p:nvSpPr>
        <p:spPr>
          <a:xfrm>
            <a:off x="5111363" y="2855575"/>
            <a:ext cx="2159700" cy="713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200"/>
              <a:buFont typeface="Oswald Regular"/>
              <a:buNone/>
              <a:defRPr sz="2000">
                <a:solidFill>
                  <a:schemeClr val="lt2"/>
                </a:solidFill>
                <a:latin typeface="Oswald Regular"/>
                <a:ea typeface="Oswald Regular"/>
                <a:cs typeface="Oswald Regular"/>
                <a:sym typeface="Oswald Regular"/>
              </a:defRPr>
            </a:lvl1pPr>
            <a:lvl2pPr lvl="1"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2pPr>
            <a:lvl3pPr lvl="2"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3pPr>
            <a:lvl4pPr lvl="3"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4pPr>
            <a:lvl5pPr lvl="4"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5pPr>
            <a:lvl6pPr lvl="5"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6pPr>
            <a:lvl7pPr lvl="6"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7pPr>
            <a:lvl8pPr lvl="7" rtl="0" algn="ctr">
              <a:lnSpc>
                <a:spcPct val="100000"/>
              </a:lnSpc>
              <a:spcBef>
                <a:spcPts val="1600"/>
              </a:spcBef>
              <a:spcAft>
                <a:spcPts val="0"/>
              </a:spcAft>
              <a:buSzPts val="2200"/>
              <a:buFont typeface="Oswald Regular"/>
              <a:buNone/>
              <a:defRPr sz="2200">
                <a:latin typeface="Oswald Regular"/>
                <a:ea typeface="Oswald Regular"/>
                <a:cs typeface="Oswald Regular"/>
                <a:sym typeface="Oswald Regular"/>
              </a:defRPr>
            </a:lvl8pPr>
            <a:lvl9pPr lvl="8" rtl="0" algn="ctr">
              <a:lnSpc>
                <a:spcPct val="100000"/>
              </a:lnSpc>
              <a:spcBef>
                <a:spcPts val="1600"/>
              </a:spcBef>
              <a:spcAft>
                <a:spcPts val="1600"/>
              </a:spcAft>
              <a:buSzPts val="2200"/>
              <a:buFont typeface="Oswald Regular"/>
              <a:buNone/>
              <a:defRPr sz="2200">
                <a:latin typeface="Oswald Regular"/>
                <a:ea typeface="Oswald Regular"/>
                <a:cs typeface="Oswald Regular"/>
                <a:sym typeface="Oswald Regular"/>
              </a:defRPr>
            </a:lvl9pPr>
          </a:lstStyle>
          <a:p/>
        </p:txBody>
      </p:sp>
      <p:sp>
        <p:nvSpPr>
          <p:cNvPr id="53" name="Google Shape;53;p5"/>
          <p:cNvSpPr txBox="1"/>
          <p:nvPr>
            <p:ph idx="3" type="subTitle"/>
          </p:nvPr>
        </p:nvSpPr>
        <p:spPr>
          <a:xfrm>
            <a:off x="1872937" y="3241000"/>
            <a:ext cx="21597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
        <p:nvSpPr>
          <p:cNvPr id="54" name="Google Shape;54;p5"/>
          <p:cNvSpPr txBox="1"/>
          <p:nvPr>
            <p:ph idx="4" type="subTitle"/>
          </p:nvPr>
        </p:nvSpPr>
        <p:spPr>
          <a:xfrm>
            <a:off x="5111363" y="3241000"/>
            <a:ext cx="2159700" cy="713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500"/>
              <a:buNone/>
              <a:defRPr/>
            </a:lvl1pPr>
            <a:lvl2pPr lvl="1" rtl="0" algn="ctr">
              <a:lnSpc>
                <a:spcPct val="100000"/>
              </a:lnSpc>
              <a:spcBef>
                <a:spcPts val="1600"/>
              </a:spcBef>
              <a:spcAft>
                <a:spcPts val="0"/>
              </a:spcAft>
              <a:buSzPts val="1500"/>
              <a:buNone/>
              <a:defRPr/>
            </a:lvl2pPr>
            <a:lvl3pPr lvl="2" rtl="0" algn="ctr">
              <a:lnSpc>
                <a:spcPct val="100000"/>
              </a:lnSpc>
              <a:spcBef>
                <a:spcPts val="1600"/>
              </a:spcBef>
              <a:spcAft>
                <a:spcPts val="0"/>
              </a:spcAft>
              <a:buSzPts val="1500"/>
              <a:buNone/>
              <a:defRPr/>
            </a:lvl3pPr>
            <a:lvl4pPr lvl="3" rtl="0" algn="ctr">
              <a:lnSpc>
                <a:spcPct val="100000"/>
              </a:lnSpc>
              <a:spcBef>
                <a:spcPts val="1600"/>
              </a:spcBef>
              <a:spcAft>
                <a:spcPts val="0"/>
              </a:spcAft>
              <a:buSzPts val="1500"/>
              <a:buNone/>
              <a:defRPr/>
            </a:lvl4pPr>
            <a:lvl5pPr lvl="4" rtl="0" algn="ctr">
              <a:lnSpc>
                <a:spcPct val="100000"/>
              </a:lnSpc>
              <a:spcBef>
                <a:spcPts val="1600"/>
              </a:spcBef>
              <a:spcAft>
                <a:spcPts val="0"/>
              </a:spcAft>
              <a:buSzPts val="1500"/>
              <a:buNone/>
              <a:defRPr/>
            </a:lvl5pPr>
            <a:lvl6pPr lvl="5" rtl="0" algn="ctr">
              <a:lnSpc>
                <a:spcPct val="100000"/>
              </a:lnSpc>
              <a:spcBef>
                <a:spcPts val="1600"/>
              </a:spcBef>
              <a:spcAft>
                <a:spcPts val="0"/>
              </a:spcAft>
              <a:buSzPts val="1500"/>
              <a:buNone/>
              <a:defRPr/>
            </a:lvl6pPr>
            <a:lvl7pPr lvl="6" rtl="0" algn="ctr">
              <a:lnSpc>
                <a:spcPct val="100000"/>
              </a:lnSpc>
              <a:spcBef>
                <a:spcPts val="1600"/>
              </a:spcBef>
              <a:spcAft>
                <a:spcPts val="0"/>
              </a:spcAft>
              <a:buSzPts val="1500"/>
              <a:buNone/>
              <a:defRPr/>
            </a:lvl7pPr>
            <a:lvl8pPr lvl="7" rtl="0" algn="ctr">
              <a:lnSpc>
                <a:spcPct val="100000"/>
              </a:lnSpc>
              <a:spcBef>
                <a:spcPts val="1600"/>
              </a:spcBef>
              <a:spcAft>
                <a:spcPts val="0"/>
              </a:spcAft>
              <a:buSzPts val="1500"/>
              <a:buNone/>
              <a:defRPr/>
            </a:lvl8pPr>
            <a:lvl9pPr lvl="8" rtl="0" algn="ctr">
              <a:lnSpc>
                <a:spcPct val="100000"/>
              </a:lnSpc>
              <a:spcBef>
                <a:spcPts val="1600"/>
              </a:spcBef>
              <a:spcAft>
                <a:spcPts val="1600"/>
              </a:spcAft>
              <a:buSzPts val="1500"/>
              <a:buNone/>
              <a:defRPr/>
            </a:lvl9pPr>
          </a:lstStyle>
          <a:p/>
        </p:txBody>
      </p:sp>
      <p:sp>
        <p:nvSpPr>
          <p:cNvPr id="55" name="Google Shape;55;p5"/>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56" name="Google Shape;56;p5"/>
          <p:cNvPicPr preferRelativeResize="0"/>
          <p:nvPr/>
        </p:nvPicPr>
        <p:blipFill>
          <a:blip r:embed="rId2">
            <a:alphaModFix/>
          </a:blip>
          <a:stretch>
            <a:fillRect/>
          </a:stretch>
        </p:blipFill>
        <p:spPr>
          <a:xfrm flipH="1" rot="10800000">
            <a:off x="10" y="4508099"/>
            <a:ext cx="996677" cy="905801"/>
          </a:xfrm>
          <a:prstGeom prst="rect">
            <a:avLst/>
          </a:prstGeom>
          <a:noFill/>
          <a:ln>
            <a:noFill/>
          </a:ln>
        </p:spPr>
      </p:pic>
      <p:pic>
        <p:nvPicPr>
          <p:cNvPr id="57" name="Google Shape;57;p5"/>
          <p:cNvPicPr preferRelativeResize="0"/>
          <p:nvPr/>
        </p:nvPicPr>
        <p:blipFill>
          <a:blip r:embed="rId2">
            <a:alphaModFix amt="20000"/>
          </a:blip>
          <a:stretch>
            <a:fillRect/>
          </a:stretch>
        </p:blipFill>
        <p:spPr>
          <a:xfrm flipH="1" rot="-5268664">
            <a:off x="-1894541" y="3539462"/>
            <a:ext cx="3278726" cy="2979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pic>
        <p:nvPicPr>
          <p:cNvPr id="59" name="Google Shape;59;p6"/>
          <p:cNvPicPr preferRelativeResize="0"/>
          <p:nvPr/>
        </p:nvPicPr>
        <p:blipFill>
          <a:blip r:embed="rId2">
            <a:alphaModFix amt="50000"/>
          </a:blip>
          <a:stretch>
            <a:fillRect/>
          </a:stretch>
        </p:blipFill>
        <p:spPr>
          <a:xfrm flipH="1" rot="3893734">
            <a:off x="-3589778" y="2521641"/>
            <a:ext cx="5549308" cy="3670219"/>
          </a:xfrm>
          <a:prstGeom prst="rect">
            <a:avLst/>
          </a:prstGeom>
          <a:noFill/>
          <a:ln>
            <a:noFill/>
          </a:ln>
        </p:spPr>
      </p:pic>
      <p:pic>
        <p:nvPicPr>
          <p:cNvPr id="60" name="Google Shape;60;p6"/>
          <p:cNvPicPr preferRelativeResize="0"/>
          <p:nvPr/>
        </p:nvPicPr>
        <p:blipFill>
          <a:blip r:embed="rId3">
            <a:alphaModFix amt="20000"/>
          </a:blip>
          <a:stretch>
            <a:fillRect/>
          </a:stretch>
        </p:blipFill>
        <p:spPr>
          <a:xfrm flipH="1" rot="-7373487">
            <a:off x="-2025867" y="4641674"/>
            <a:ext cx="3278727" cy="2979851"/>
          </a:xfrm>
          <a:prstGeom prst="rect">
            <a:avLst/>
          </a:prstGeom>
          <a:noFill/>
          <a:ln>
            <a:noFill/>
          </a:ln>
        </p:spPr>
      </p:pic>
      <p:pic>
        <p:nvPicPr>
          <p:cNvPr id="61" name="Google Shape;61;p6"/>
          <p:cNvPicPr preferRelativeResize="0"/>
          <p:nvPr/>
        </p:nvPicPr>
        <p:blipFill>
          <a:blip r:embed="rId3">
            <a:alphaModFix amt="50000"/>
          </a:blip>
          <a:stretch>
            <a:fillRect/>
          </a:stretch>
        </p:blipFill>
        <p:spPr>
          <a:xfrm flipH="1" rot="-5400000">
            <a:off x="-2385852" y="-1694727"/>
            <a:ext cx="3779974" cy="3435425"/>
          </a:xfrm>
          <a:prstGeom prst="rect">
            <a:avLst/>
          </a:prstGeom>
          <a:noFill/>
          <a:ln>
            <a:noFill/>
          </a:ln>
        </p:spPr>
      </p:pic>
      <p:pic>
        <p:nvPicPr>
          <p:cNvPr id="62" name="Google Shape;62;p6"/>
          <p:cNvPicPr preferRelativeResize="0"/>
          <p:nvPr/>
        </p:nvPicPr>
        <p:blipFill>
          <a:blip r:embed="rId3">
            <a:alphaModFix amt="50000"/>
          </a:blip>
          <a:stretch>
            <a:fillRect/>
          </a:stretch>
        </p:blipFill>
        <p:spPr>
          <a:xfrm flipH="1" rot="5400000">
            <a:off x="8251717" y="3245862"/>
            <a:ext cx="3779974" cy="3435425"/>
          </a:xfrm>
          <a:prstGeom prst="rect">
            <a:avLst/>
          </a:prstGeom>
          <a:noFill/>
          <a:ln>
            <a:noFill/>
          </a:ln>
        </p:spPr>
      </p:pic>
      <p:pic>
        <p:nvPicPr>
          <p:cNvPr id="63" name="Google Shape;63;p6"/>
          <p:cNvPicPr preferRelativeResize="0"/>
          <p:nvPr/>
        </p:nvPicPr>
        <p:blipFill>
          <a:blip r:embed="rId2">
            <a:alphaModFix amt="50000"/>
          </a:blip>
          <a:stretch>
            <a:fillRect/>
          </a:stretch>
        </p:blipFill>
        <p:spPr>
          <a:xfrm flipH="1" rot="-6906266">
            <a:off x="7122259" y="-1180311"/>
            <a:ext cx="5549308" cy="3670219"/>
          </a:xfrm>
          <a:prstGeom prst="rect">
            <a:avLst/>
          </a:prstGeom>
          <a:noFill/>
          <a:ln>
            <a:noFill/>
          </a:ln>
        </p:spPr>
      </p:pic>
      <p:sp>
        <p:nvSpPr>
          <p:cNvPr id="64" name="Google Shape;64;p6"/>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lvl1pPr lvl="0"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65" name="Google Shape;65;p6"/>
          <p:cNvPicPr preferRelativeResize="0"/>
          <p:nvPr/>
        </p:nvPicPr>
        <p:blipFill>
          <a:blip r:embed="rId3">
            <a:alphaModFix/>
          </a:blip>
          <a:stretch>
            <a:fillRect/>
          </a:stretch>
        </p:blipFill>
        <p:spPr>
          <a:xfrm flipH="1" rot="10800000">
            <a:off x="-63224" y="4197750"/>
            <a:ext cx="904073" cy="821649"/>
          </a:xfrm>
          <a:prstGeom prst="rect">
            <a:avLst/>
          </a:prstGeom>
          <a:noFill/>
          <a:ln>
            <a:noFill/>
          </a:ln>
        </p:spPr>
      </p:pic>
      <p:pic>
        <p:nvPicPr>
          <p:cNvPr id="66" name="Google Shape;66;p6"/>
          <p:cNvPicPr preferRelativeResize="0"/>
          <p:nvPr/>
        </p:nvPicPr>
        <p:blipFill>
          <a:blip r:embed="rId4">
            <a:alphaModFix/>
          </a:blip>
          <a:stretch>
            <a:fillRect/>
          </a:stretch>
        </p:blipFill>
        <p:spPr>
          <a:xfrm flipH="1" rot="5400000">
            <a:off x="7893026" y="-554113"/>
            <a:ext cx="1075502" cy="115422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7" name="Shape 67"/>
        <p:cNvGrpSpPr/>
        <p:nvPr/>
      </p:nvGrpSpPr>
      <p:grpSpPr>
        <a:xfrm>
          <a:off x="0" y="0"/>
          <a:ext cx="0" cy="0"/>
          <a:chOff x="0" y="0"/>
          <a:chExt cx="0" cy="0"/>
        </a:xfrm>
      </p:grpSpPr>
      <p:sp>
        <p:nvSpPr>
          <p:cNvPr id="68" name="Google Shape;68;p7"/>
          <p:cNvSpPr txBox="1"/>
          <p:nvPr>
            <p:ph idx="1" type="subTitle"/>
          </p:nvPr>
        </p:nvSpPr>
        <p:spPr>
          <a:xfrm>
            <a:off x="4409800" y="2217638"/>
            <a:ext cx="4022700" cy="15309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500"/>
              <a:buChar char="●"/>
              <a:defRPr/>
            </a:lvl1pPr>
            <a:lvl2pPr lvl="1" rtl="0" algn="ctr">
              <a:lnSpc>
                <a:spcPct val="100000"/>
              </a:lnSpc>
              <a:spcBef>
                <a:spcPts val="1600"/>
              </a:spcBef>
              <a:spcAft>
                <a:spcPts val="0"/>
              </a:spcAft>
              <a:buSzPts val="1500"/>
              <a:buChar char="○"/>
              <a:defRPr/>
            </a:lvl2pPr>
            <a:lvl3pPr lvl="2" rtl="0" algn="ctr">
              <a:lnSpc>
                <a:spcPct val="100000"/>
              </a:lnSpc>
              <a:spcBef>
                <a:spcPts val="1600"/>
              </a:spcBef>
              <a:spcAft>
                <a:spcPts val="0"/>
              </a:spcAft>
              <a:buSzPts val="1500"/>
              <a:buChar char="■"/>
              <a:defRPr/>
            </a:lvl3pPr>
            <a:lvl4pPr lvl="3" rtl="0" algn="ctr">
              <a:lnSpc>
                <a:spcPct val="100000"/>
              </a:lnSpc>
              <a:spcBef>
                <a:spcPts val="1600"/>
              </a:spcBef>
              <a:spcAft>
                <a:spcPts val="0"/>
              </a:spcAft>
              <a:buSzPts val="1500"/>
              <a:buChar char="●"/>
              <a:defRPr/>
            </a:lvl4pPr>
            <a:lvl5pPr lvl="4" rtl="0" algn="ctr">
              <a:lnSpc>
                <a:spcPct val="100000"/>
              </a:lnSpc>
              <a:spcBef>
                <a:spcPts val="1600"/>
              </a:spcBef>
              <a:spcAft>
                <a:spcPts val="0"/>
              </a:spcAft>
              <a:buSzPts val="1500"/>
              <a:buChar char="○"/>
              <a:defRPr/>
            </a:lvl5pPr>
            <a:lvl6pPr lvl="5" rtl="0" algn="ctr">
              <a:lnSpc>
                <a:spcPct val="100000"/>
              </a:lnSpc>
              <a:spcBef>
                <a:spcPts val="1600"/>
              </a:spcBef>
              <a:spcAft>
                <a:spcPts val="0"/>
              </a:spcAft>
              <a:buSzPts val="1500"/>
              <a:buChar char="■"/>
              <a:defRPr/>
            </a:lvl6pPr>
            <a:lvl7pPr lvl="6" rtl="0" algn="ctr">
              <a:lnSpc>
                <a:spcPct val="100000"/>
              </a:lnSpc>
              <a:spcBef>
                <a:spcPts val="1600"/>
              </a:spcBef>
              <a:spcAft>
                <a:spcPts val="0"/>
              </a:spcAft>
              <a:buSzPts val="1500"/>
              <a:buChar char="●"/>
              <a:defRPr/>
            </a:lvl7pPr>
            <a:lvl8pPr lvl="7" rtl="0" algn="ctr">
              <a:lnSpc>
                <a:spcPct val="100000"/>
              </a:lnSpc>
              <a:spcBef>
                <a:spcPts val="1600"/>
              </a:spcBef>
              <a:spcAft>
                <a:spcPts val="0"/>
              </a:spcAft>
              <a:buSzPts val="1500"/>
              <a:buChar char="○"/>
              <a:defRPr/>
            </a:lvl8pPr>
            <a:lvl9pPr lvl="8" rtl="0" algn="ctr">
              <a:lnSpc>
                <a:spcPct val="100000"/>
              </a:lnSpc>
              <a:spcBef>
                <a:spcPts val="1600"/>
              </a:spcBef>
              <a:spcAft>
                <a:spcPts val="1600"/>
              </a:spcAft>
              <a:buSzPts val="1500"/>
              <a:buChar char="■"/>
              <a:defRPr/>
            </a:lvl9pPr>
          </a:lstStyle>
          <a:p/>
        </p:txBody>
      </p:sp>
      <p:sp>
        <p:nvSpPr>
          <p:cNvPr id="69" name="Google Shape;69;p7"/>
          <p:cNvSpPr txBox="1"/>
          <p:nvPr>
            <p:ph type="title"/>
          </p:nvPr>
        </p:nvSpPr>
        <p:spPr>
          <a:xfrm>
            <a:off x="4398350" y="1510138"/>
            <a:ext cx="4045500" cy="572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p:txBody>
      </p:sp>
      <p:pic>
        <p:nvPicPr>
          <p:cNvPr id="70" name="Google Shape;70;p7"/>
          <p:cNvPicPr preferRelativeResize="0"/>
          <p:nvPr/>
        </p:nvPicPr>
        <p:blipFill>
          <a:blip r:embed="rId2">
            <a:alphaModFix amt="20000"/>
          </a:blip>
          <a:stretch>
            <a:fillRect/>
          </a:stretch>
        </p:blipFill>
        <p:spPr>
          <a:xfrm flipH="1" rot="-1017001">
            <a:off x="7115261" y="-2348528"/>
            <a:ext cx="3278725" cy="2979851"/>
          </a:xfrm>
          <a:prstGeom prst="rect">
            <a:avLst/>
          </a:prstGeom>
          <a:noFill/>
          <a:ln>
            <a:noFill/>
          </a:ln>
        </p:spPr>
      </p:pic>
      <p:pic>
        <p:nvPicPr>
          <p:cNvPr id="71" name="Google Shape;71;p7"/>
          <p:cNvPicPr preferRelativeResize="0"/>
          <p:nvPr/>
        </p:nvPicPr>
        <p:blipFill>
          <a:blip r:embed="rId3">
            <a:alphaModFix amt="20000"/>
          </a:blip>
          <a:stretch>
            <a:fillRect/>
          </a:stretch>
        </p:blipFill>
        <p:spPr>
          <a:xfrm flipH="1" rot="1800006">
            <a:off x="7787613" y="3809314"/>
            <a:ext cx="3143225" cy="3373288"/>
          </a:xfrm>
          <a:prstGeom prst="rect">
            <a:avLst/>
          </a:prstGeom>
          <a:noFill/>
          <a:ln>
            <a:noFill/>
          </a:ln>
        </p:spPr>
      </p:pic>
      <p:pic>
        <p:nvPicPr>
          <p:cNvPr id="72" name="Google Shape;72;p7"/>
          <p:cNvPicPr preferRelativeResize="0"/>
          <p:nvPr/>
        </p:nvPicPr>
        <p:blipFill>
          <a:blip r:embed="rId2">
            <a:alphaModFix/>
          </a:blip>
          <a:stretch>
            <a:fillRect/>
          </a:stretch>
        </p:blipFill>
        <p:spPr>
          <a:xfrm flipH="1" rot="10800000">
            <a:off x="8021333" y="4236449"/>
            <a:ext cx="818898" cy="744251"/>
          </a:xfrm>
          <a:prstGeom prst="rect">
            <a:avLst/>
          </a:prstGeom>
          <a:noFill/>
          <a:ln>
            <a:noFill/>
          </a:ln>
        </p:spPr>
      </p:pic>
      <p:pic>
        <p:nvPicPr>
          <p:cNvPr id="73" name="Google Shape;73;p7"/>
          <p:cNvPicPr preferRelativeResize="0"/>
          <p:nvPr/>
        </p:nvPicPr>
        <p:blipFill>
          <a:blip r:embed="rId2">
            <a:alphaModFix/>
          </a:blip>
          <a:stretch>
            <a:fillRect/>
          </a:stretch>
        </p:blipFill>
        <p:spPr>
          <a:xfrm flipH="1" rot="-5268658">
            <a:off x="4063040" y="-1048405"/>
            <a:ext cx="1920823" cy="174575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4" name="Shape 74"/>
        <p:cNvGrpSpPr/>
        <p:nvPr/>
      </p:nvGrpSpPr>
      <p:grpSpPr>
        <a:xfrm>
          <a:off x="0" y="0"/>
          <a:ext cx="0" cy="0"/>
          <a:chOff x="0" y="0"/>
          <a:chExt cx="0" cy="0"/>
        </a:xfrm>
      </p:grpSpPr>
      <p:pic>
        <p:nvPicPr>
          <p:cNvPr id="75" name="Google Shape;75;p8"/>
          <p:cNvPicPr preferRelativeResize="0"/>
          <p:nvPr/>
        </p:nvPicPr>
        <p:blipFill>
          <a:blip r:embed="rId2">
            <a:alphaModFix/>
          </a:blip>
          <a:stretch>
            <a:fillRect/>
          </a:stretch>
        </p:blipFill>
        <p:spPr>
          <a:xfrm rot="5400000">
            <a:off x="7688404" y="2382996"/>
            <a:ext cx="3779974" cy="3435425"/>
          </a:xfrm>
          <a:prstGeom prst="rect">
            <a:avLst/>
          </a:prstGeom>
          <a:noFill/>
          <a:ln>
            <a:noFill/>
          </a:ln>
        </p:spPr>
      </p:pic>
      <p:sp>
        <p:nvSpPr>
          <p:cNvPr id="76" name="Google Shape;76;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8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pic>
        <p:nvPicPr>
          <p:cNvPr id="77" name="Google Shape;77;p8"/>
          <p:cNvPicPr preferRelativeResize="0"/>
          <p:nvPr/>
        </p:nvPicPr>
        <p:blipFill>
          <a:blip r:embed="rId2">
            <a:alphaModFix amt="50000"/>
          </a:blip>
          <a:stretch>
            <a:fillRect/>
          </a:stretch>
        </p:blipFill>
        <p:spPr>
          <a:xfrm rot="10800000">
            <a:off x="-1258196" y="3629646"/>
            <a:ext cx="3779974" cy="3435425"/>
          </a:xfrm>
          <a:prstGeom prst="rect">
            <a:avLst/>
          </a:prstGeom>
          <a:noFill/>
          <a:ln>
            <a:noFill/>
          </a:ln>
        </p:spPr>
      </p:pic>
      <p:pic>
        <p:nvPicPr>
          <p:cNvPr id="78" name="Google Shape;78;p8"/>
          <p:cNvPicPr preferRelativeResize="0"/>
          <p:nvPr/>
        </p:nvPicPr>
        <p:blipFill>
          <a:blip r:embed="rId2">
            <a:alphaModFix amt="50000"/>
          </a:blip>
          <a:stretch>
            <a:fillRect/>
          </a:stretch>
        </p:blipFill>
        <p:spPr>
          <a:xfrm rot="8641089">
            <a:off x="5990304" y="3410871"/>
            <a:ext cx="3779974" cy="3435425"/>
          </a:xfrm>
          <a:prstGeom prst="rect">
            <a:avLst/>
          </a:prstGeom>
          <a:noFill/>
          <a:ln>
            <a:noFill/>
          </a:ln>
        </p:spPr>
      </p:pic>
      <p:pic>
        <p:nvPicPr>
          <p:cNvPr id="79" name="Google Shape;79;p8"/>
          <p:cNvPicPr preferRelativeResize="0"/>
          <p:nvPr/>
        </p:nvPicPr>
        <p:blipFill>
          <a:blip r:embed="rId3">
            <a:alphaModFix/>
          </a:blip>
          <a:stretch>
            <a:fillRect/>
          </a:stretch>
        </p:blipFill>
        <p:spPr>
          <a:xfrm rot="5400000">
            <a:off x="307115" y="-2184568"/>
            <a:ext cx="8391998" cy="9006250"/>
          </a:xfrm>
          <a:prstGeom prst="rect">
            <a:avLst/>
          </a:prstGeom>
          <a:noFill/>
          <a:ln>
            <a:noFill/>
          </a:ln>
        </p:spPr>
      </p:pic>
      <p:pic>
        <p:nvPicPr>
          <p:cNvPr id="80" name="Google Shape;80;p8"/>
          <p:cNvPicPr preferRelativeResize="0"/>
          <p:nvPr/>
        </p:nvPicPr>
        <p:blipFill>
          <a:blip r:embed="rId4">
            <a:alphaModFix/>
          </a:blip>
          <a:stretch>
            <a:fillRect/>
          </a:stretch>
        </p:blipFill>
        <p:spPr>
          <a:xfrm rot="-5400000">
            <a:off x="62851" y="4408321"/>
            <a:ext cx="686075" cy="614650"/>
          </a:xfrm>
          <a:prstGeom prst="rect">
            <a:avLst/>
          </a:prstGeom>
          <a:noFill/>
          <a:ln>
            <a:noFill/>
          </a:ln>
        </p:spPr>
      </p:pic>
      <p:pic>
        <p:nvPicPr>
          <p:cNvPr id="81" name="Google Shape;81;p8"/>
          <p:cNvPicPr preferRelativeResize="0"/>
          <p:nvPr/>
        </p:nvPicPr>
        <p:blipFill>
          <a:blip r:embed="rId2">
            <a:alphaModFix amt="50000"/>
          </a:blip>
          <a:stretch>
            <a:fillRect/>
          </a:stretch>
        </p:blipFill>
        <p:spPr>
          <a:xfrm rot="10800000">
            <a:off x="7295229" y="-1744104"/>
            <a:ext cx="3779974" cy="3435425"/>
          </a:xfrm>
          <a:prstGeom prst="rect">
            <a:avLst/>
          </a:prstGeom>
          <a:noFill/>
          <a:ln>
            <a:noFill/>
          </a:ln>
        </p:spPr>
      </p:pic>
      <p:pic>
        <p:nvPicPr>
          <p:cNvPr id="82" name="Google Shape;82;p8"/>
          <p:cNvPicPr preferRelativeResize="0"/>
          <p:nvPr/>
        </p:nvPicPr>
        <p:blipFill>
          <a:blip r:embed="rId2">
            <a:alphaModFix amt="50000"/>
          </a:blip>
          <a:stretch>
            <a:fillRect/>
          </a:stretch>
        </p:blipFill>
        <p:spPr>
          <a:xfrm rot="-6300002">
            <a:off x="-1325780" y="-1566147"/>
            <a:ext cx="3004508" cy="2730643"/>
          </a:xfrm>
          <a:prstGeom prst="rect">
            <a:avLst/>
          </a:prstGeom>
          <a:noFill/>
          <a:ln>
            <a:noFill/>
          </a:ln>
        </p:spPr>
      </p:pic>
      <p:pic>
        <p:nvPicPr>
          <p:cNvPr id="83" name="Google Shape;83;p8"/>
          <p:cNvPicPr preferRelativeResize="0"/>
          <p:nvPr/>
        </p:nvPicPr>
        <p:blipFill>
          <a:blip r:embed="rId5">
            <a:alphaModFix/>
          </a:blip>
          <a:stretch>
            <a:fillRect/>
          </a:stretch>
        </p:blipFill>
        <p:spPr>
          <a:xfrm flipH="1" rot="6794912">
            <a:off x="-3591528" y="-2006273"/>
            <a:ext cx="8609509" cy="5694176"/>
          </a:xfrm>
          <a:prstGeom prst="rect">
            <a:avLst/>
          </a:prstGeom>
          <a:noFill/>
          <a:ln>
            <a:noFill/>
          </a:ln>
        </p:spPr>
      </p:pic>
      <p:pic>
        <p:nvPicPr>
          <p:cNvPr id="84" name="Google Shape;84;p8"/>
          <p:cNvPicPr preferRelativeResize="0"/>
          <p:nvPr/>
        </p:nvPicPr>
        <p:blipFill>
          <a:blip r:embed="rId4">
            <a:alphaModFix amt="50000"/>
          </a:blip>
          <a:stretch>
            <a:fillRect/>
          </a:stretch>
        </p:blipFill>
        <p:spPr>
          <a:xfrm>
            <a:off x="7582022" y="989177"/>
            <a:ext cx="848750" cy="7604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5" name="Shape 85"/>
        <p:cNvGrpSpPr/>
        <p:nvPr/>
      </p:nvGrpSpPr>
      <p:grpSpPr>
        <a:xfrm>
          <a:off x="0" y="0"/>
          <a:ext cx="0" cy="0"/>
          <a:chOff x="0" y="0"/>
          <a:chExt cx="0" cy="0"/>
        </a:xfrm>
      </p:grpSpPr>
      <p:sp>
        <p:nvSpPr>
          <p:cNvPr id="86" name="Google Shape;86;p9"/>
          <p:cNvSpPr txBox="1"/>
          <p:nvPr>
            <p:ph type="title"/>
          </p:nvPr>
        </p:nvSpPr>
        <p:spPr>
          <a:xfrm>
            <a:off x="713225" y="1339138"/>
            <a:ext cx="3566100" cy="8418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3800"/>
              <a:buNone/>
              <a:defRPr sz="4200"/>
            </a:lvl1pPr>
            <a:lvl2pPr lvl="1" rtl="0" algn="l">
              <a:spcBef>
                <a:spcPts val="0"/>
              </a:spcBef>
              <a:spcAft>
                <a:spcPts val="0"/>
              </a:spcAft>
              <a:buSzPts val="3600"/>
              <a:buNone/>
              <a:defRPr sz="3600"/>
            </a:lvl2pPr>
            <a:lvl3pPr lvl="2" rtl="0" algn="l">
              <a:spcBef>
                <a:spcPts val="0"/>
              </a:spcBef>
              <a:spcAft>
                <a:spcPts val="0"/>
              </a:spcAft>
              <a:buSzPts val="3600"/>
              <a:buNone/>
              <a:defRPr sz="3600"/>
            </a:lvl3pPr>
            <a:lvl4pPr lvl="3" rtl="0" algn="l">
              <a:spcBef>
                <a:spcPts val="0"/>
              </a:spcBef>
              <a:spcAft>
                <a:spcPts val="0"/>
              </a:spcAft>
              <a:buSzPts val="3600"/>
              <a:buNone/>
              <a:defRPr sz="3600"/>
            </a:lvl4pPr>
            <a:lvl5pPr lvl="4" rtl="0" algn="l">
              <a:spcBef>
                <a:spcPts val="0"/>
              </a:spcBef>
              <a:spcAft>
                <a:spcPts val="0"/>
              </a:spcAft>
              <a:buSzPts val="3600"/>
              <a:buNone/>
              <a:defRPr sz="3600"/>
            </a:lvl5pPr>
            <a:lvl6pPr lvl="5" rtl="0" algn="l">
              <a:spcBef>
                <a:spcPts val="0"/>
              </a:spcBef>
              <a:spcAft>
                <a:spcPts val="0"/>
              </a:spcAft>
              <a:buSzPts val="3600"/>
              <a:buNone/>
              <a:defRPr sz="3600"/>
            </a:lvl6pPr>
            <a:lvl7pPr lvl="6" rtl="0" algn="l">
              <a:spcBef>
                <a:spcPts val="0"/>
              </a:spcBef>
              <a:spcAft>
                <a:spcPts val="0"/>
              </a:spcAft>
              <a:buSzPts val="3600"/>
              <a:buNone/>
              <a:defRPr sz="3600"/>
            </a:lvl7pPr>
            <a:lvl8pPr lvl="7" rtl="0" algn="l">
              <a:spcBef>
                <a:spcPts val="0"/>
              </a:spcBef>
              <a:spcAft>
                <a:spcPts val="0"/>
              </a:spcAft>
              <a:buSzPts val="3600"/>
              <a:buNone/>
              <a:defRPr sz="3600"/>
            </a:lvl8pPr>
            <a:lvl9pPr lvl="8" rtl="0" algn="l">
              <a:spcBef>
                <a:spcPts val="0"/>
              </a:spcBef>
              <a:spcAft>
                <a:spcPts val="0"/>
              </a:spcAft>
              <a:buSzPts val="3600"/>
              <a:buNone/>
              <a:defRPr sz="3600"/>
            </a:lvl9pPr>
          </a:lstStyle>
          <a:p/>
        </p:txBody>
      </p:sp>
      <p:sp>
        <p:nvSpPr>
          <p:cNvPr id="87" name="Google Shape;87;p9"/>
          <p:cNvSpPr txBox="1"/>
          <p:nvPr>
            <p:ph idx="1" type="subTitle"/>
          </p:nvPr>
        </p:nvSpPr>
        <p:spPr>
          <a:xfrm>
            <a:off x="713225" y="2061363"/>
            <a:ext cx="4466100" cy="197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800"/>
            </a:lvl1pPr>
            <a:lvl2pPr lvl="1" rtl="0">
              <a:lnSpc>
                <a:spcPct val="100000"/>
              </a:lnSpc>
              <a:spcBef>
                <a:spcPts val="1600"/>
              </a:spcBef>
              <a:spcAft>
                <a:spcPts val="0"/>
              </a:spcAft>
              <a:buSzPts val="1500"/>
              <a:buNone/>
              <a:defRPr/>
            </a:lvl2pPr>
            <a:lvl3pPr lvl="2" rtl="0">
              <a:lnSpc>
                <a:spcPct val="100000"/>
              </a:lnSpc>
              <a:spcBef>
                <a:spcPts val="1600"/>
              </a:spcBef>
              <a:spcAft>
                <a:spcPts val="0"/>
              </a:spcAft>
              <a:buSzPts val="1500"/>
              <a:buNone/>
              <a:defRPr/>
            </a:lvl3pPr>
            <a:lvl4pPr lvl="3" rtl="0">
              <a:lnSpc>
                <a:spcPct val="100000"/>
              </a:lnSpc>
              <a:spcBef>
                <a:spcPts val="1600"/>
              </a:spcBef>
              <a:spcAft>
                <a:spcPts val="0"/>
              </a:spcAft>
              <a:buSzPts val="1500"/>
              <a:buNone/>
              <a:defRPr/>
            </a:lvl4pPr>
            <a:lvl5pPr lvl="4" rtl="0">
              <a:lnSpc>
                <a:spcPct val="100000"/>
              </a:lnSpc>
              <a:spcBef>
                <a:spcPts val="1600"/>
              </a:spcBef>
              <a:spcAft>
                <a:spcPts val="0"/>
              </a:spcAft>
              <a:buSzPts val="1500"/>
              <a:buNone/>
              <a:defRPr/>
            </a:lvl5pPr>
            <a:lvl6pPr lvl="5" rtl="0">
              <a:lnSpc>
                <a:spcPct val="100000"/>
              </a:lnSpc>
              <a:spcBef>
                <a:spcPts val="1600"/>
              </a:spcBef>
              <a:spcAft>
                <a:spcPts val="0"/>
              </a:spcAft>
              <a:buSzPts val="1500"/>
              <a:buNone/>
              <a:defRPr/>
            </a:lvl6pPr>
            <a:lvl7pPr lvl="6" rtl="0">
              <a:lnSpc>
                <a:spcPct val="100000"/>
              </a:lnSpc>
              <a:spcBef>
                <a:spcPts val="1600"/>
              </a:spcBef>
              <a:spcAft>
                <a:spcPts val="0"/>
              </a:spcAft>
              <a:buSzPts val="1500"/>
              <a:buNone/>
              <a:defRPr/>
            </a:lvl7pPr>
            <a:lvl8pPr lvl="7" rtl="0">
              <a:lnSpc>
                <a:spcPct val="100000"/>
              </a:lnSpc>
              <a:spcBef>
                <a:spcPts val="1600"/>
              </a:spcBef>
              <a:spcAft>
                <a:spcPts val="0"/>
              </a:spcAft>
              <a:buSzPts val="1500"/>
              <a:buNone/>
              <a:defRPr/>
            </a:lvl8pPr>
            <a:lvl9pPr lvl="8" rtl="0">
              <a:lnSpc>
                <a:spcPct val="100000"/>
              </a:lnSpc>
              <a:spcBef>
                <a:spcPts val="1600"/>
              </a:spcBef>
              <a:spcAft>
                <a:spcPts val="1600"/>
              </a:spcAft>
              <a:buSzPts val="1500"/>
              <a:buNone/>
              <a:defRPr/>
            </a:lvl9pPr>
          </a:lstStyle>
          <a:p/>
        </p:txBody>
      </p:sp>
      <p:pic>
        <p:nvPicPr>
          <p:cNvPr id="88" name="Google Shape;88;p9"/>
          <p:cNvPicPr preferRelativeResize="0"/>
          <p:nvPr/>
        </p:nvPicPr>
        <p:blipFill>
          <a:blip r:embed="rId2">
            <a:alphaModFix/>
          </a:blip>
          <a:stretch>
            <a:fillRect/>
          </a:stretch>
        </p:blipFill>
        <p:spPr>
          <a:xfrm flipH="1" rot="-978862">
            <a:off x="4373042" y="1577350"/>
            <a:ext cx="5666014" cy="5143500"/>
          </a:xfrm>
          <a:prstGeom prst="rect">
            <a:avLst/>
          </a:prstGeom>
          <a:noFill/>
          <a:ln>
            <a:noFill/>
          </a:ln>
        </p:spPr>
      </p:pic>
      <p:pic>
        <p:nvPicPr>
          <p:cNvPr id="89" name="Google Shape;89;p9"/>
          <p:cNvPicPr preferRelativeResize="0"/>
          <p:nvPr/>
        </p:nvPicPr>
        <p:blipFill>
          <a:blip r:embed="rId3">
            <a:alphaModFix/>
          </a:blip>
          <a:stretch>
            <a:fillRect/>
          </a:stretch>
        </p:blipFill>
        <p:spPr>
          <a:xfrm flipH="1" rot="6300004">
            <a:off x="5460519" y="358004"/>
            <a:ext cx="2086137" cy="2204036"/>
          </a:xfrm>
          <a:prstGeom prst="rect">
            <a:avLst/>
          </a:prstGeom>
          <a:noFill/>
          <a:ln>
            <a:noFill/>
          </a:ln>
        </p:spPr>
      </p:pic>
      <p:pic>
        <p:nvPicPr>
          <p:cNvPr id="90" name="Google Shape;90;p9"/>
          <p:cNvPicPr preferRelativeResize="0"/>
          <p:nvPr/>
        </p:nvPicPr>
        <p:blipFill>
          <a:blip r:embed="rId4">
            <a:alphaModFix/>
          </a:blip>
          <a:stretch>
            <a:fillRect/>
          </a:stretch>
        </p:blipFill>
        <p:spPr>
          <a:xfrm rot="-514780">
            <a:off x="-2611071" y="2548463"/>
            <a:ext cx="4876440" cy="5143500"/>
          </a:xfrm>
          <a:prstGeom prst="rect">
            <a:avLst/>
          </a:prstGeom>
          <a:noFill/>
          <a:ln>
            <a:noFill/>
          </a:ln>
        </p:spPr>
      </p:pic>
      <p:pic>
        <p:nvPicPr>
          <p:cNvPr id="91" name="Google Shape;91;p9"/>
          <p:cNvPicPr preferRelativeResize="0"/>
          <p:nvPr/>
        </p:nvPicPr>
        <p:blipFill>
          <a:blip r:embed="rId5">
            <a:alphaModFix/>
          </a:blip>
          <a:stretch>
            <a:fillRect/>
          </a:stretch>
        </p:blipFill>
        <p:spPr>
          <a:xfrm rot="-7965857">
            <a:off x="3260498" y="-2596823"/>
            <a:ext cx="8609511" cy="5694175"/>
          </a:xfrm>
          <a:prstGeom prst="rect">
            <a:avLst/>
          </a:prstGeom>
          <a:noFill/>
          <a:ln>
            <a:noFill/>
          </a:ln>
        </p:spPr>
      </p:pic>
      <p:pic>
        <p:nvPicPr>
          <p:cNvPr id="92" name="Google Shape;92;p9"/>
          <p:cNvPicPr preferRelativeResize="0"/>
          <p:nvPr/>
        </p:nvPicPr>
        <p:blipFill>
          <a:blip r:embed="rId6">
            <a:alphaModFix/>
          </a:blip>
          <a:stretch>
            <a:fillRect/>
          </a:stretch>
        </p:blipFill>
        <p:spPr>
          <a:xfrm flipH="1" rot="10800000">
            <a:off x="7391921" y="-410700"/>
            <a:ext cx="1371925" cy="1229125"/>
          </a:xfrm>
          <a:prstGeom prst="rect">
            <a:avLst/>
          </a:prstGeom>
          <a:noFill/>
          <a:ln>
            <a:noFill/>
          </a:ln>
        </p:spPr>
      </p:pic>
      <p:pic>
        <p:nvPicPr>
          <p:cNvPr id="93" name="Google Shape;93;p9"/>
          <p:cNvPicPr preferRelativeResize="0"/>
          <p:nvPr/>
        </p:nvPicPr>
        <p:blipFill>
          <a:blip r:embed="rId6">
            <a:alphaModFix amt="64000"/>
          </a:blip>
          <a:stretch>
            <a:fillRect/>
          </a:stretch>
        </p:blipFill>
        <p:spPr>
          <a:xfrm flipH="1" rot="10800000">
            <a:off x="264871" y="4505650"/>
            <a:ext cx="1371925" cy="1229125"/>
          </a:xfrm>
          <a:prstGeom prst="rect">
            <a:avLst/>
          </a:prstGeom>
          <a:noFill/>
          <a:ln>
            <a:noFill/>
          </a:ln>
        </p:spPr>
      </p:pic>
      <p:pic>
        <p:nvPicPr>
          <p:cNvPr id="94" name="Google Shape;94;p9"/>
          <p:cNvPicPr preferRelativeResize="0"/>
          <p:nvPr/>
        </p:nvPicPr>
        <p:blipFill>
          <a:blip r:embed="rId6">
            <a:alphaModFix/>
          </a:blip>
          <a:stretch>
            <a:fillRect/>
          </a:stretch>
        </p:blipFill>
        <p:spPr>
          <a:xfrm flipH="1" rot="-900000">
            <a:off x="-718604" y="-410700"/>
            <a:ext cx="1371925" cy="1229125"/>
          </a:xfrm>
          <a:prstGeom prst="rect">
            <a:avLst/>
          </a:prstGeom>
          <a:noFill/>
          <a:ln>
            <a:noFill/>
          </a:ln>
        </p:spPr>
      </p:pic>
      <p:pic>
        <p:nvPicPr>
          <p:cNvPr id="95" name="Google Shape;95;p9"/>
          <p:cNvPicPr preferRelativeResize="0"/>
          <p:nvPr/>
        </p:nvPicPr>
        <p:blipFill>
          <a:blip r:embed="rId6">
            <a:alphaModFix amt="67000"/>
          </a:blip>
          <a:stretch>
            <a:fillRect/>
          </a:stretch>
        </p:blipFill>
        <p:spPr>
          <a:xfrm flipH="1" rot="10800000">
            <a:off x="264878" y="-363075"/>
            <a:ext cx="896700" cy="803350"/>
          </a:xfrm>
          <a:prstGeom prst="rect">
            <a:avLst/>
          </a:prstGeom>
          <a:noFill/>
          <a:ln>
            <a:noFill/>
          </a:ln>
        </p:spPr>
      </p:pic>
      <p:pic>
        <p:nvPicPr>
          <p:cNvPr id="96" name="Google Shape;96;p9"/>
          <p:cNvPicPr preferRelativeResize="0"/>
          <p:nvPr/>
        </p:nvPicPr>
        <p:blipFill>
          <a:blip r:embed="rId7">
            <a:alphaModFix amt="63000"/>
          </a:blip>
          <a:stretch>
            <a:fillRect/>
          </a:stretch>
        </p:blipFill>
        <p:spPr>
          <a:xfrm rot="10800000">
            <a:off x="7677150" y="-847565"/>
            <a:ext cx="3052337" cy="2774124"/>
          </a:xfrm>
          <a:prstGeom prst="rect">
            <a:avLst/>
          </a:prstGeom>
          <a:noFill/>
          <a:ln>
            <a:noFill/>
          </a:ln>
        </p:spPr>
      </p:pic>
      <p:pic>
        <p:nvPicPr>
          <p:cNvPr id="97" name="Google Shape;97;p9"/>
          <p:cNvPicPr preferRelativeResize="0"/>
          <p:nvPr/>
        </p:nvPicPr>
        <p:blipFill>
          <a:blip r:embed="rId7">
            <a:alphaModFix amt="63000"/>
          </a:blip>
          <a:stretch>
            <a:fillRect/>
          </a:stretch>
        </p:blipFill>
        <p:spPr>
          <a:xfrm rot="3600000">
            <a:off x="7677150" y="3070134"/>
            <a:ext cx="3052337" cy="277412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8" name="Shape 98"/>
        <p:cNvGrpSpPr/>
        <p:nvPr/>
      </p:nvGrpSpPr>
      <p:grpSpPr>
        <a:xfrm>
          <a:off x="0" y="0"/>
          <a:ext cx="0" cy="0"/>
          <a:chOff x="0" y="0"/>
          <a:chExt cx="0" cy="0"/>
        </a:xfrm>
      </p:grpSpPr>
      <p:sp>
        <p:nvSpPr>
          <p:cNvPr id="99" name="Google Shape;99;p10"/>
          <p:cNvSpPr txBox="1"/>
          <p:nvPr>
            <p:ph type="title"/>
          </p:nvPr>
        </p:nvSpPr>
        <p:spPr>
          <a:xfrm>
            <a:off x="4827050" y="3714745"/>
            <a:ext cx="3603600" cy="85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800"/>
              <a:buNone/>
              <a:defRPr>
                <a:solidFill>
                  <a:schemeClr val="dk1"/>
                </a:solidFill>
              </a:defRPr>
            </a:lvl1pPr>
            <a:lvl2pPr lvl="1" rtl="0" algn="ctr">
              <a:spcBef>
                <a:spcPts val="0"/>
              </a:spcBef>
              <a:spcAft>
                <a:spcPts val="0"/>
              </a:spcAft>
              <a:buSzPts val="3800"/>
              <a:buNone/>
              <a:defRPr/>
            </a:lvl2pPr>
            <a:lvl3pPr lvl="2" rtl="0" algn="ctr">
              <a:spcBef>
                <a:spcPts val="0"/>
              </a:spcBef>
              <a:spcAft>
                <a:spcPts val="0"/>
              </a:spcAft>
              <a:buSzPts val="3800"/>
              <a:buNone/>
              <a:defRPr/>
            </a:lvl3pPr>
            <a:lvl4pPr lvl="3" rtl="0" algn="ctr">
              <a:spcBef>
                <a:spcPts val="0"/>
              </a:spcBef>
              <a:spcAft>
                <a:spcPts val="0"/>
              </a:spcAft>
              <a:buSzPts val="3800"/>
              <a:buNone/>
              <a:defRPr/>
            </a:lvl4pPr>
            <a:lvl5pPr lvl="4" rtl="0" algn="ctr">
              <a:spcBef>
                <a:spcPts val="0"/>
              </a:spcBef>
              <a:spcAft>
                <a:spcPts val="0"/>
              </a:spcAft>
              <a:buSzPts val="3800"/>
              <a:buNone/>
              <a:defRPr/>
            </a:lvl5pPr>
            <a:lvl6pPr lvl="5" rtl="0" algn="ctr">
              <a:spcBef>
                <a:spcPts val="0"/>
              </a:spcBef>
              <a:spcAft>
                <a:spcPts val="0"/>
              </a:spcAft>
              <a:buSzPts val="3800"/>
              <a:buNone/>
              <a:defRPr/>
            </a:lvl6pPr>
            <a:lvl7pPr lvl="6" rtl="0" algn="ctr">
              <a:spcBef>
                <a:spcPts val="0"/>
              </a:spcBef>
              <a:spcAft>
                <a:spcPts val="0"/>
              </a:spcAft>
              <a:buSzPts val="3800"/>
              <a:buNone/>
              <a:defRPr/>
            </a:lvl7pPr>
            <a:lvl8pPr lvl="7" rtl="0" algn="ctr">
              <a:spcBef>
                <a:spcPts val="0"/>
              </a:spcBef>
              <a:spcAft>
                <a:spcPts val="0"/>
              </a:spcAft>
              <a:buSzPts val="3800"/>
              <a:buNone/>
              <a:defRPr/>
            </a:lvl8pPr>
            <a:lvl9pPr lvl="8" rtl="0" algn="ctr">
              <a:spcBef>
                <a:spcPts val="0"/>
              </a:spcBef>
              <a:spcAft>
                <a:spcPts val="0"/>
              </a:spcAft>
              <a:buSzPts val="3800"/>
              <a:buNone/>
              <a:defRPr/>
            </a:lvl9pPr>
          </a:lstStyle>
          <a:p/>
        </p:txBody>
      </p:sp>
      <p:pic>
        <p:nvPicPr>
          <p:cNvPr id="100" name="Google Shape;100;p10"/>
          <p:cNvPicPr preferRelativeResize="0"/>
          <p:nvPr/>
        </p:nvPicPr>
        <p:blipFill>
          <a:blip r:embed="rId2">
            <a:alphaModFix/>
          </a:blip>
          <a:stretch>
            <a:fillRect/>
          </a:stretch>
        </p:blipFill>
        <p:spPr>
          <a:xfrm flipH="1" rot="-7200001">
            <a:off x="6450400" y="-2083976"/>
            <a:ext cx="3284349" cy="2981449"/>
          </a:xfrm>
          <a:prstGeom prst="rect">
            <a:avLst/>
          </a:prstGeom>
          <a:noFill/>
          <a:ln>
            <a:noFill/>
          </a:ln>
        </p:spPr>
      </p:pic>
      <p:pic>
        <p:nvPicPr>
          <p:cNvPr id="101" name="Google Shape;101;p10"/>
          <p:cNvPicPr preferRelativeResize="0"/>
          <p:nvPr/>
        </p:nvPicPr>
        <p:blipFill>
          <a:blip r:embed="rId3">
            <a:alphaModFix/>
          </a:blip>
          <a:stretch>
            <a:fillRect/>
          </a:stretch>
        </p:blipFill>
        <p:spPr>
          <a:xfrm flipH="1" rot="-4500000">
            <a:off x="-1676445" y="2733662"/>
            <a:ext cx="3287594" cy="3533825"/>
          </a:xfrm>
          <a:prstGeom prst="rect">
            <a:avLst/>
          </a:prstGeom>
          <a:noFill/>
          <a:ln>
            <a:noFill/>
          </a:ln>
        </p:spPr>
      </p:pic>
      <p:pic>
        <p:nvPicPr>
          <p:cNvPr id="102" name="Google Shape;102;p10"/>
          <p:cNvPicPr preferRelativeResize="0"/>
          <p:nvPr/>
        </p:nvPicPr>
        <p:blipFill>
          <a:blip r:embed="rId4">
            <a:alphaModFix/>
          </a:blip>
          <a:stretch>
            <a:fillRect/>
          </a:stretch>
        </p:blipFill>
        <p:spPr>
          <a:xfrm flipH="1" rot="10800000">
            <a:off x="589396" y="4484750"/>
            <a:ext cx="1371925" cy="1229125"/>
          </a:xfrm>
          <a:prstGeom prst="rect">
            <a:avLst/>
          </a:prstGeom>
          <a:noFill/>
          <a:ln>
            <a:noFill/>
          </a:ln>
        </p:spPr>
      </p:pic>
      <p:pic>
        <p:nvPicPr>
          <p:cNvPr id="103" name="Google Shape;103;p10"/>
          <p:cNvPicPr preferRelativeResize="0"/>
          <p:nvPr/>
        </p:nvPicPr>
        <p:blipFill>
          <a:blip r:embed="rId4">
            <a:alphaModFix/>
          </a:blip>
          <a:stretch>
            <a:fillRect/>
          </a:stretch>
        </p:blipFill>
        <p:spPr>
          <a:xfrm flipH="1" rot="-900000">
            <a:off x="-718604" y="-410700"/>
            <a:ext cx="1371925" cy="1229125"/>
          </a:xfrm>
          <a:prstGeom prst="rect">
            <a:avLst/>
          </a:prstGeom>
          <a:noFill/>
          <a:ln>
            <a:noFill/>
          </a:ln>
        </p:spPr>
      </p:pic>
      <p:pic>
        <p:nvPicPr>
          <p:cNvPr id="104" name="Google Shape;104;p10"/>
          <p:cNvPicPr preferRelativeResize="0"/>
          <p:nvPr/>
        </p:nvPicPr>
        <p:blipFill>
          <a:blip r:embed="rId4">
            <a:alphaModFix/>
          </a:blip>
          <a:stretch>
            <a:fillRect/>
          </a:stretch>
        </p:blipFill>
        <p:spPr>
          <a:xfrm flipH="1" rot="10800000">
            <a:off x="264878" y="-363075"/>
            <a:ext cx="896700" cy="803350"/>
          </a:xfrm>
          <a:prstGeom prst="rect">
            <a:avLst/>
          </a:prstGeom>
          <a:noFill/>
          <a:ln>
            <a:noFill/>
          </a:ln>
        </p:spPr>
      </p:pic>
      <p:pic>
        <p:nvPicPr>
          <p:cNvPr id="105" name="Google Shape;105;p10"/>
          <p:cNvPicPr preferRelativeResize="0"/>
          <p:nvPr/>
        </p:nvPicPr>
        <p:blipFill>
          <a:blip r:embed="rId4">
            <a:alphaModFix/>
          </a:blip>
          <a:stretch>
            <a:fillRect/>
          </a:stretch>
        </p:blipFill>
        <p:spPr>
          <a:xfrm flipH="1" rot="10800000">
            <a:off x="8180153" y="770925"/>
            <a:ext cx="896700" cy="803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4782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chemeClr val="lt1"/>
              </a:buClr>
              <a:buSzPts val="3800"/>
              <a:buFont typeface="Oswald Regular"/>
              <a:buNone/>
              <a:defRPr sz="3800">
                <a:solidFill>
                  <a:schemeClr val="lt1"/>
                </a:solidFill>
                <a:latin typeface="Oswald Regular"/>
                <a:ea typeface="Oswald Regular"/>
                <a:cs typeface="Oswald Regular"/>
                <a:sym typeface="Oswald Regular"/>
              </a:defRPr>
            </a:lvl1pPr>
            <a:lvl2pPr lvl="1"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2pPr>
            <a:lvl3pPr lvl="2"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3pPr>
            <a:lvl4pPr lvl="3"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4pPr>
            <a:lvl5pPr lvl="4"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5pPr>
            <a:lvl6pPr lvl="5"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6pPr>
            <a:lvl7pPr lvl="6"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7pPr>
            <a:lvl8pPr lvl="7"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8pPr>
            <a:lvl9pPr lvl="8" rtl="0" algn="ctr">
              <a:spcBef>
                <a:spcPts val="0"/>
              </a:spcBef>
              <a:spcAft>
                <a:spcPts val="0"/>
              </a:spcAft>
              <a:buClr>
                <a:schemeClr val="dk1"/>
              </a:buClr>
              <a:buSzPts val="3800"/>
              <a:buFont typeface="Do Hyeon"/>
              <a:buNone/>
              <a:defRPr sz="3800">
                <a:solidFill>
                  <a:schemeClr val="dk1"/>
                </a:solidFill>
                <a:latin typeface="Do Hyeon"/>
                <a:ea typeface="Do Hyeon"/>
                <a:cs typeface="Do Hyeon"/>
                <a:sym typeface="Do Hyeon"/>
              </a:defRPr>
            </a:lvl9pPr>
          </a:lstStyle>
          <a:p/>
        </p:txBody>
      </p:sp>
      <p:sp>
        <p:nvSpPr>
          <p:cNvPr id="7" name="Google Shape;7;p1"/>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23850" lvl="0" marL="457200" rtl="0">
              <a:lnSpc>
                <a:spcPct val="100000"/>
              </a:lnSpc>
              <a:spcBef>
                <a:spcPts val="0"/>
              </a:spcBef>
              <a:spcAft>
                <a:spcPts val="0"/>
              </a:spcAft>
              <a:buClr>
                <a:schemeClr val="lt1"/>
              </a:buClr>
              <a:buSzPts val="1500"/>
              <a:buFont typeface="Oxygen"/>
              <a:buChar char="●"/>
              <a:defRPr sz="1500">
                <a:solidFill>
                  <a:schemeClr val="lt1"/>
                </a:solidFill>
                <a:latin typeface="Oxygen"/>
                <a:ea typeface="Oxygen"/>
                <a:cs typeface="Oxygen"/>
                <a:sym typeface="Oxygen"/>
              </a:defRPr>
            </a:lvl1pPr>
            <a:lvl2pPr indent="-323850" lvl="1" marL="9144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2pPr>
            <a:lvl3pPr indent="-323850" lvl="2" marL="13716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3pPr>
            <a:lvl4pPr indent="-323850" lvl="3" marL="18288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4pPr>
            <a:lvl5pPr indent="-323850" lvl="4" marL="22860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5pPr>
            <a:lvl6pPr indent="-323850" lvl="5" marL="27432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6pPr>
            <a:lvl7pPr indent="-323850" lvl="6" marL="32004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7pPr>
            <a:lvl8pPr indent="-323850" lvl="7" marL="3657600" rtl="0">
              <a:lnSpc>
                <a:spcPct val="100000"/>
              </a:lnSpc>
              <a:spcBef>
                <a:spcPts val="1600"/>
              </a:spcBef>
              <a:spcAft>
                <a:spcPts val="0"/>
              </a:spcAft>
              <a:buClr>
                <a:schemeClr val="lt1"/>
              </a:buClr>
              <a:buSzPts val="1500"/>
              <a:buFont typeface="Oxygen"/>
              <a:buChar char="○"/>
              <a:defRPr sz="1500">
                <a:solidFill>
                  <a:schemeClr val="lt1"/>
                </a:solidFill>
                <a:latin typeface="Oxygen"/>
                <a:ea typeface="Oxygen"/>
                <a:cs typeface="Oxygen"/>
                <a:sym typeface="Oxygen"/>
              </a:defRPr>
            </a:lvl8pPr>
            <a:lvl9pPr indent="-323850" lvl="8" marL="4114800" rtl="0">
              <a:lnSpc>
                <a:spcPct val="100000"/>
              </a:lnSpc>
              <a:spcBef>
                <a:spcPts val="1600"/>
              </a:spcBef>
              <a:spcAft>
                <a:spcPts val="1600"/>
              </a:spcAft>
              <a:buClr>
                <a:schemeClr val="lt1"/>
              </a:buClr>
              <a:buSzPts val="1500"/>
              <a:buFont typeface="Oxygen"/>
              <a:buChar char="■"/>
              <a:defRPr sz="1500">
                <a:solidFill>
                  <a:schemeClr val="lt1"/>
                </a:solidFill>
                <a:latin typeface="Oxygen"/>
                <a:ea typeface="Oxygen"/>
                <a:cs typeface="Oxygen"/>
                <a:sym typeface="Oxygen"/>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379" name="Shape 379"/>
        <p:cNvGrpSpPr/>
        <p:nvPr/>
      </p:nvGrpSpPr>
      <p:grpSpPr>
        <a:xfrm>
          <a:off x="0" y="0"/>
          <a:ext cx="0" cy="0"/>
          <a:chOff x="0" y="0"/>
          <a:chExt cx="0" cy="0"/>
        </a:xfrm>
      </p:grpSpPr>
      <p:sp>
        <p:nvSpPr>
          <p:cNvPr id="380" name="Google Shape;380;p3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381" name="Google Shape;381;p3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7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app1.unmc.edu/medicine/heywood/otology/unit5-tympanic-membrane-perforations.cfm" TargetMode="Externa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3.xml"/><Relationship Id="rId3" Type="http://schemas.openxmlformats.org/officeDocument/2006/relationships/hyperlink" Target="https://www.ncbi.nlm.nih.gov/books/NBK526088/" TargetMode="External"/><Relationship Id="rId4" Type="http://schemas.openxmlformats.org/officeDocument/2006/relationships/hyperlink" Target="https://my.clevelandclinic.org/health/diseases/14428-ear-wax-buildup--blockage" TargetMode="External"/><Relationship Id="rId9" Type="http://schemas.openxmlformats.org/officeDocument/2006/relationships/hyperlink" Target="https://app1.unmc.edu/medicine/heywood/otology/unit5-tympanic-membrane-perforations.cfm" TargetMode="External"/><Relationship Id="rId5" Type="http://schemas.openxmlformats.org/officeDocument/2006/relationships/hyperlink" Target="https://drozcanozturk.com/en/fluid-accumulation-in-the-middle-ear-otitis-media-with-effusion-and-tube-insertion-in-the-eardrum/" TargetMode="External"/><Relationship Id="rId6" Type="http://schemas.openxmlformats.org/officeDocument/2006/relationships/hyperlink" Target="https://drozcanozturk.com/en/fluid-accumulation-in-the-middle-ear-otitis-media-with-effusion-and-tube-insertion-in-the-eardrum/" TargetMode="External"/><Relationship Id="rId7" Type="http://schemas.openxmlformats.org/officeDocument/2006/relationships/hyperlink" Target="https://www.youtube.com/watch?v=ewOpW-4XFqM" TargetMode="External"/><Relationship Id="rId8" Type="http://schemas.openxmlformats.org/officeDocument/2006/relationships/hyperlink" Target="https://www.youtube.com/watch?v=G8lVEsoozAs" TargetMode="External"/><Relationship Id="rId10" Type="http://schemas.openxmlformats.org/officeDocument/2006/relationships/hyperlink" Target="https://microtiaandatresiacare.com/microtia-and-atresi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4.xml"/><Relationship Id="rId3" Type="http://schemas.openxmlformats.org/officeDocument/2006/relationships/hyperlink" Target="http://bit.ly/2PfT4lq" TargetMode="Externa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5"/>
          <p:cNvSpPr txBox="1"/>
          <p:nvPr>
            <p:ph type="ctrTitle"/>
          </p:nvPr>
        </p:nvSpPr>
        <p:spPr>
          <a:xfrm>
            <a:off x="1126050" y="1524675"/>
            <a:ext cx="6891900" cy="156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Pathologies of the Ear</a:t>
            </a:r>
            <a:endParaRPr/>
          </a:p>
        </p:txBody>
      </p:sp>
      <p:sp>
        <p:nvSpPr>
          <p:cNvPr id="388" name="Google Shape;388;p35"/>
          <p:cNvSpPr txBox="1"/>
          <p:nvPr>
            <p:ph idx="1" type="subTitle"/>
          </p:nvPr>
        </p:nvSpPr>
        <p:spPr>
          <a:xfrm>
            <a:off x="2449050" y="2691475"/>
            <a:ext cx="4245900" cy="60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Types of Hearing Loss</a:t>
            </a:r>
            <a:endParaRPr/>
          </a:p>
        </p:txBody>
      </p:sp>
      <p:pic>
        <p:nvPicPr>
          <p:cNvPr id="389" name="Google Shape;389;p35"/>
          <p:cNvPicPr preferRelativeResize="0"/>
          <p:nvPr/>
        </p:nvPicPr>
        <p:blipFill>
          <a:blip r:embed="rId3">
            <a:alphaModFix amt="50000"/>
          </a:blip>
          <a:stretch>
            <a:fillRect/>
          </a:stretch>
        </p:blipFill>
        <p:spPr>
          <a:xfrm>
            <a:off x="953971" y="1110771"/>
            <a:ext cx="1139625" cy="10210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4"/>
          <p:cNvSpPr txBox="1"/>
          <p:nvPr>
            <p:ph type="title"/>
          </p:nvPr>
        </p:nvSpPr>
        <p:spPr>
          <a:xfrm>
            <a:off x="1388100" y="383375"/>
            <a:ext cx="6367800" cy="18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Try This!</a:t>
            </a:r>
            <a:endParaRPr/>
          </a:p>
        </p:txBody>
      </p:sp>
      <p:sp>
        <p:nvSpPr>
          <p:cNvPr id="472" name="Google Shape;472;p44"/>
          <p:cNvSpPr txBox="1"/>
          <p:nvPr/>
        </p:nvSpPr>
        <p:spPr>
          <a:xfrm>
            <a:off x="2320350" y="1941950"/>
            <a:ext cx="4503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F2F2F2"/>
                </a:solidFill>
                <a:latin typeface="Oxygen"/>
                <a:ea typeface="Oxygen"/>
                <a:cs typeface="Oxygen"/>
                <a:sym typeface="Oxygen"/>
              </a:rPr>
              <a:t>It’s easy to simulate a conductive hearing loss at home.  You can plug your ears by either holding down the tragus to cover the opening to your ear canal, or if you have ear plugs handy - roll them up tight, insert them into your ear canal and wait for everything to get quieter!</a:t>
            </a:r>
            <a:endParaRPr>
              <a:solidFill>
                <a:srgbClr val="F2F2F2"/>
              </a:solidFill>
              <a:latin typeface="Oxygen"/>
              <a:ea typeface="Oxygen"/>
              <a:cs typeface="Oxygen"/>
              <a:sym typeface="Oxyge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5"/>
          <p:cNvSpPr txBox="1"/>
          <p:nvPr>
            <p:ph type="title"/>
          </p:nvPr>
        </p:nvSpPr>
        <p:spPr>
          <a:xfrm>
            <a:off x="720000"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CERUMEN</a:t>
            </a:r>
            <a:endParaRPr>
              <a:solidFill>
                <a:schemeClr val="lt2"/>
              </a:solidFill>
            </a:endParaRPr>
          </a:p>
        </p:txBody>
      </p:sp>
      <p:sp>
        <p:nvSpPr>
          <p:cNvPr id="478" name="Google Shape;478;p45"/>
          <p:cNvSpPr txBox="1"/>
          <p:nvPr>
            <p:ph idx="1" type="subTitle"/>
          </p:nvPr>
        </p:nvSpPr>
        <p:spPr>
          <a:xfrm>
            <a:off x="840450" y="2285348"/>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A </a:t>
            </a:r>
            <a:r>
              <a:rPr lang="en" sz="1300"/>
              <a:t>buildup</a:t>
            </a:r>
            <a:r>
              <a:rPr lang="en" sz="1300"/>
              <a:t> of wax in the outer ear causes a temporary high frequency loss</a:t>
            </a:r>
            <a:endParaRPr sz="1300"/>
          </a:p>
        </p:txBody>
      </p:sp>
      <p:sp>
        <p:nvSpPr>
          <p:cNvPr id="479" name="Google Shape;479;p45"/>
          <p:cNvSpPr txBox="1"/>
          <p:nvPr>
            <p:ph idx="2" type="title"/>
          </p:nvPr>
        </p:nvSpPr>
        <p:spPr>
          <a:xfrm>
            <a:off x="1371000"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480" name="Google Shape;480;p45"/>
          <p:cNvSpPr txBox="1"/>
          <p:nvPr>
            <p:ph idx="3" type="title"/>
          </p:nvPr>
        </p:nvSpPr>
        <p:spPr>
          <a:xfrm>
            <a:off x="3283352"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TM</a:t>
            </a:r>
            <a:r>
              <a:rPr lang="en">
                <a:solidFill>
                  <a:schemeClr val="lt2"/>
                </a:solidFill>
              </a:rPr>
              <a:t> PERFORATION</a:t>
            </a:r>
            <a:endParaRPr>
              <a:solidFill>
                <a:schemeClr val="lt2"/>
              </a:solidFill>
            </a:endParaRPr>
          </a:p>
        </p:txBody>
      </p:sp>
      <p:sp>
        <p:nvSpPr>
          <p:cNvPr id="481" name="Google Shape;481;p45"/>
          <p:cNvSpPr txBox="1"/>
          <p:nvPr>
            <p:ph idx="4" type="title"/>
          </p:nvPr>
        </p:nvSpPr>
        <p:spPr>
          <a:xfrm>
            <a:off x="3934352"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482" name="Google Shape;482;p45"/>
          <p:cNvSpPr txBox="1"/>
          <p:nvPr>
            <p:ph idx="5" type="subTitle"/>
          </p:nvPr>
        </p:nvSpPr>
        <p:spPr>
          <a:xfrm>
            <a:off x="3403802" y="2285348"/>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A hole in the ear drum that causes hearing loss to an inadequate movement of sound </a:t>
            </a:r>
            <a:r>
              <a:rPr lang="en" sz="1200"/>
              <a:t>through the system </a:t>
            </a:r>
            <a:endParaRPr sz="1200"/>
          </a:p>
        </p:txBody>
      </p:sp>
      <p:sp>
        <p:nvSpPr>
          <p:cNvPr id="483" name="Google Shape;483;p45"/>
          <p:cNvSpPr txBox="1"/>
          <p:nvPr>
            <p:ph idx="6" type="title"/>
          </p:nvPr>
        </p:nvSpPr>
        <p:spPr>
          <a:xfrm>
            <a:off x="5846703"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ME EFFUSION</a:t>
            </a:r>
            <a:endParaRPr>
              <a:solidFill>
                <a:schemeClr val="lt2"/>
              </a:solidFill>
            </a:endParaRPr>
          </a:p>
        </p:txBody>
      </p:sp>
      <p:sp>
        <p:nvSpPr>
          <p:cNvPr id="484" name="Google Shape;484;p45"/>
          <p:cNvSpPr txBox="1"/>
          <p:nvPr>
            <p:ph idx="7" type="title"/>
          </p:nvPr>
        </p:nvSpPr>
        <p:spPr>
          <a:xfrm>
            <a:off x="6497703"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485" name="Google Shape;485;p45"/>
          <p:cNvSpPr txBox="1"/>
          <p:nvPr>
            <p:ph idx="8" type="subTitle"/>
          </p:nvPr>
        </p:nvSpPr>
        <p:spPr>
          <a:xfrm>
            <a:off x="5967153" y="2285348"/>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Commonly called an ear infection, this is fluid in the ME </a:t>
            </a:r>
            <a:r>
              <a:rPr lang="en" sz="1200"/>
              <a:t>space due to an ineffective Eustachian Tube</a:t>
            </a:r>
            <a:endParaRPr sz="1200"/>
          </a:p>
        </p:txBody>
      </p:sp>
      <p:sp>
        <p:nvSpPr>
          <p:cNvPr id="486" name="Google Shape;486;p45"/>
          <p:cNvSpPr txBox="1"/>
          <p:nvPr>
            <p:ph idx="9" type="title"/>
          </p:nvPr>
        </p:nvSpPr>
        <p:spPr>
          <a:xfrm>
            <a:off x="720000"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ATRESIA/MICROTIA</a:t>
            </a:r>
            <a:endParaRPr>
              <a:solidFill>
                <a:schemeClr val="lt2"/>
              </a:solidFill>
            </a:endParaRPr>
          </a:p>
        </p:txBody>
      </p:sp>
      <p:sp>
        <p:nvSpPr>
          <p:cNvPr id="487" name="Google Shape;487;p45"/>
          <p:cNvSpPr txBox="1"/>
          <p:nvPr>
            <p:ph idx="13" type="title"/>
          </p:nvPr>
        </p:nvSpPr>
        <p:spPr>
          <a:xfrm>
            <a:off x="1371000"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488" name="Google Shape;488;p45"/>
          <p:cNvSpPr txBox="1"/>
          <p:nvPr>
            <p:ph idx="14" type="subTitle"/>
          </p:nvPr>
        </p:nvSpPr>
        <p:spPr>
          <a:xfrm>
            <a:off x="840450"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Either no Outer Ear or a poorly formed OE - can be pinna or ear canal</a:t>
            </a:r>
            <a:endParaRPr sz="1300"/>
          </a:p>
        </p:txBody>
      </p:sp>
      <p:sp>
        <p:nvSpPr>
          <p:cNvPr id="489" name="Google Shape;489;p45"/>
          <p:cNvSpPr txBox="1"/>
          <p:nvPr>
            <p:ph idx="15" type="title"/>
          </p:nvPr>
        </p:nvSpPr>
        <p:spPr>
          <a:xfrm>
            <a:off x="3283352"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700">
                <a:solidFill>
                  <a:schemeClr val="lt2"/>
                </a:solidFill>
              </a:rPr>
              <a:t>OSSICULAR DISCONTINUITY</a:t>
            </a:r>
            <a:endParaRPr sz="1700">
              <a:solidFill>
                <a:schemeClr val="lt2"/>
              </a:solidFill>
            </a:endParaRPr>
          </a:p>
        </p:txBody>
      </p:sp>
      <p:sp>
        <p:nvSpPr>
          <p:cNvPr id="490" name="Google Shape;490;p45"/>
          <p:cNvSpPr txBox="1"/>
          <p:nvPr>
            <p:ph idx="16" type="title"/>
          </p:nvPr>
        </p:nvSpPr>
        <p:spPr>
          <a:xfrm>
            <a:off x="3934352"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491" name="Google Shape;491;p45"/>
          <p:cNvSpPr txBox="1"/>
          <p:nvPr>
            <p:ph idx="17" type="subTitle"/>
          </p:nvPr>
        </p:nvSpPr>
        <p:spPr>
          <a:xfrm>
            <a:off x="3403802"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t>When the ME bones become disconnected from each other </a:t>
            </a:r>
            <a:endParaRPr sz="1400"/>
          </a:p>
        </p:txBody>
      </p:sp>
      <p:sp>
        <p:nvSpPr>
          <p:cNvPr id="492" name="Google Shape;492;p45"/>
          <p:cNvSpPr txBox="1"/>
          <p:nvPr>
            <p:ph idx="18" type="title"/>
          </p:nvPr>
        </p:nvSpPr>
        <p:spPr>
          <a:xfrm>
            <a:off x="5846703"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OTOSCLEROSIS</a:t>
            </a:r>
            <a:endParaRPr>
              <a:solidFill>
                <a:schemeClr val="lt2"/>
              </a:solidFill>
            </a:endParaRPr>
          </a:p>
        </p:txBody>
      </p:sp>
      <p:sp>
        <p:nvSpPr>
          <p:cNvPr id="493" name="Google Shape;493;p45"/>
          <p:cNvSpPr txBox="1"/>
          <p:nvPr>
            <p:ph idx="19" type="title"/>
          </p:nvPr>
        </p:nvSpPr>
        <p:spPr>
          <a:xfrm>
            <a:off x="6497703"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494" name="Google Shape;494;p45"/>
          <p:cNvSpPr txBox="1"/>
          <p:nvPr>
            <p:ph idx="20" type="subTitle"/>
          </p:nvPr>
        </p:nvSpPr>
        <p:spPr>
          <a:xfrm>
            <a:off x="5967153"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Stiffening/calcification of the stapes footplate </a:t>
            </a:r>
            <a:r>
              <a:rPr lang="en" sz="1300"/>
              <a:t>in the oval window which causes inadequate movement for vibration</a:t>
            </a:r>
            <a:endParaRPr sz="1300"/>
          </a:p>
        </p:txBody>
      </p:sp>
      <p:sp>
        <p:nvSpPr>
          <p:cNvPr id="495" name="Google Shape;495;p45"/>
          <p:cNvSpPr txBox="1"/>
          <p:nvPr>
            <p:ph idx="21"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OE/ME Pathologies that can cause CHL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46"/>
          <p:cNvSpPr txBox="1"/>
          <p:nvPr>
            <p:ph type="title"/>
          </p:nvPr>
        </p:nvSpPr>
        <p:spPr>
          <a:xfrm>
            <a:off x="4127850" y="1770950"/>
            <a:ext cx="4740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CERUMEN IMPACTION</a:t>
            </a:r>
            <a:endParaRPr/>
          </a:p>
        </p:txBody>
      </p:sp>
      <p:sp>
        <p:nvSpPr>
          <p:cNvPr id="501" name="Google Shape;501;p46"/>
          <p:cNvSpPr txBox="1"/>
          <p:nvPr>
            <p:ph idx="2" type="title"/>
          </p:nvPr>
        </p:nvSpPr>
        <p:spPr>
          <a:xfrm>
            <a:off x="4571850" y="929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02" name="Google Shape;502;p46"/>
          <p:cNvSpPr txBox="1"/>
          <p:nvPr>
            <p:ph idx="1" type="subTitle"/>
          </p:nvPr>
        </p:nvSpPr>
        <p:spPr>
          <a:xfrm>
            <a:off x="5091600" y="2882146"/>
            <a:ext cx="2812500" cy="19503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a:t>HF CHL</a:t>
            </a:r>
            <a:endParaRPr/>
          </a:p>
          <a:p>
            <a:pPr indent="-323850" lvl="0" marL="457200" rtl="0" algn="l">
              <a:spcBef>
                <a:spcPts val="0"/>
              </a:spcBef>
              <a:spcAft>
                <a:spcPts val="0"/>
              </a:spcAft>
              <a:buSzPts val="1500"/>
              <a:buChar char="●"/>
            </a:pPr>
            <a:r>
              <a:rPr lang="en"/>
              <a:t>Usually normal hearing except a precipitous drop at 8kHz - Type B tympanogram with small ECV</a:t>
            </a:r>
            <a:endParaRPr/>
          </a:p>
          <a:p>
            <a:pPr indent="-323850" lvl="0" marL="457200" rtl="0" algn="l">
              <a:spcBef>
                <a:spcPts val="0"/>
              </a:spcBef>
              <a:spcAft>
                <a:spcPts val="0"/>
              </a:spcAft>
              <a:buSzPts val="1500"/>
              <a:buChar char="●"/>
            </a:pPr>
            <a:r>
              <a:rPr lang="en"/>
              <a:t>Can be caused by use of Q-tips!</a:t>
            </a:r>
            <a:endParaRPr/>
          </a:p>
        </p:txBody>
      </p:sp>
      <p:pic>
        <p:nvPicPr>
          <p:cNvPr id="503" name="Google Shape;503;p46"/>
          <p:cNvPicPr preferRelativeResize="0"/>
          <p:nvPr/>
        </p:nvPicPr>
        <p:blipFill>
          <a:blip r:embed="rId3">
            <a:alphaModFix/>
          </a:blip>
          <a:stretch>
            <a:fillRect/>
          </a:stretch>
        </p:blipFill>
        <p:spPr>
          <a:xfrm>
            <a:off x="304800" y="764325"/>
            <a:ext cx="3823149" cy="361485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47"/>
          <p:cNvSpPr txBox="1"/>
          <p:nvPr>
            <p:ph type="title"/>
          </p:nvPr>
        </p:nvSpPr>
        <p:spPr>
          <a:xfrm>
            <a:off x="4572000" y="193167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PERFORATION</a:t>
            </a:r>
            <a:endParaRPr/>
          </a:p>
        </p:txBody>
      </p:sp>
      <p:sp>
        <p:nvSpPr>
          <p:cNvPr id="509" name="Google Shape;509;p47"/>
          <p:cNvSpPr txBox="1"/>
          <p:nvPr>
            <p:ph idx="2" type="title"/>
          </p:nvPr>
        </p:nvSpPr>
        <p:spPr>
          <a:xfrm>
            <a:off x="4572000" y="108987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10" name="Google Shape;510;p47"/>
          <p:cNvSpPr txBox="1"/>
          <p:nvPr>
            <p:ph idx="1" type="subTitle"/>
          </p:nvPr>
        </p:nvSpPr>
        <p:spPr>
          <a:xfrm>
            <a:off x="4940100" y="3115050"/>
            <a:ext cx="3483900" cy="1593000"/>
          </a:xfrm>
          <a:prstGeom prst="rect">
            <a:avLst/>
          </a:prstGeom>
        </p:spPr>
        <p:txBody>
          <a:bodyPr anchorCtr="0" anchor="ctr" bIns="91425" lIns="91425" spcFirstLastPara="1" rIns="91425" wrap="square" tIns="91425">
            <a:noAutofit/>
          </a:bodyPr>
          <a:lstStyle/>
          <a:p>
            <a:pPr indent="-304800" lvl="0" marL="457200" rtl="0" algn="l">
              <a:spcBef>
                <a:spcPts val="0"/>
              </a:spcBef>
              <a:spcAft>
                <a:spcPts val="0"/>
              </a:spcAft>
              <a:buSzPts val="1200"/>
              <a:buChar char="●"/>
            </a:pPr>
            <a:r>
              <a:rPr lang="en" sz="1500"/>
              <a:t>Can be caused </a:t>
            </a:r>
            <a:r>
              <a:rPr lang="en" sz="1500"/>
              <a:t>by</a:t>
            </a:r>
            <a:r>
              <a:rPr lang="en" sz="1500"/>
              <a:t> trauma (pressure, object) or by medical necessity</a:t>
            </a:r>
            <a:endParaRPr sz="1500"/>
          </a:p>
          <a:p>
            <a:pPr indent="-304800" lvl="0" marL="457200" rtl="0" algn="l">
              <a:spcBef>
                <a:spcPts val="0"/>
              </a:spcBef>
              <a:spcAft>
                <a:spcPts val="0"/>
              </a:spcAft>
              <a:buSzPts val="1200"/>
              <a:buChar char="●"/>
            </a:pPr>
            <a:r>
              <a:rPr lang="en" sz="1500"/>
              <a:t>Causes a CHL due to lack of vibration of the eardrum - the size and location of the perforation dictates the HL</a:t>
            </a:r>
            <a:endParaRPr sz="1500"/>
          </a:p>
          <a:p>
            <a:pPr indent="-323850" lvl="0" marL="457200" rtl="0" algn="l">
              <a:spcBef>
                <a:spcPts val="0"/>
              </a:spcBef>
              <a:spcAft>
                <a:spcPts val="0"/>
              </a:spcAft>
              <a:buSzPts val="1500"/>
              <a:buChar char="●"/>
            </a:pPr>
            <a:r>
              <a:rPr lang="en" sz="1500"/>
              <a:t>Type B tympanogram with large ECV</a:t>
            </a:r>
            <a:endParaRPr sz="1500"/>
          </a:p>
          <a:p>
            <a:pPr indent="-304800" lvl="0" marL="457200" rtl="0" algn="l">
              <a:spcBef>
                <a:spcPts val="0"/>
              </a:spcBef>
              <a:spcAft>
                <a:spcPts val="0"/>
              </a:spcAft>
              <a:buSzPts val="1200"/>
              <a:buChar char="●"/>
            </a:pPr>
            <a:r>
              <a:rPr lang="en" sz="1500" u="sng">
                <a:solidFill>
                  <a:schemeClr val="hlink"/>
                </a:solidFill>
                <a:hlinkClick r:id="rId3"/>
              </a:rPr>
              <a:t>Types of TM Perforations</a:t>
            </a:r>
            <a:endParaRPr sz="1500"/>
          </a:p>
        </p:txBody>
      </p:sp>
      <p:pic>
        <p:nvPicPr>
          <p:cNvPr id="511" name="Google Shape;511;p47"/>
          <p:cNvPicPr preferRelativeResize="0"/>
          <p:nvPr/>
        </p:nvPicPr>
        <p:blipFill>
          <a:blip r:embed="rId4">
            <a:alphaModFix/>
          </a:blip>
          <a:stretch>
            <a:fillRect/>
          </a:stretch>
        </p:blipFill>
        <p:spPr>
          <a:xfrm>
            <a:off x="304800" y="923375"/>
            <a:ext cx="4267050" cy="35013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48"/>
          <p:cNvSpPr txBox="1"/>
          <p:nvPr>
            <p:ph type="title"/>
          </p:nvPr>
        </p:nvSpPr>
        <p:spPr>
          <a:xfrm>
            <a:off x="4027500" y="1680525"/>
            <a:ext cx="48723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OTITIS MEDIA W/ EFFUSION</a:t>
            </a:r>
            <a:endParaRPr/>
          </a:p>
        </p:txBody>
      </p:sp>
      <p:sp>
        <p:nvSpPr>
          <p:cNvPr id="517" name="Google Shape;517;p48"/>
          <p:cNvSpPr txBox="1"/>
          <p:nvPr>
            <p:ph idx="2" type="title"/>
          </p:nvPr>
        </p:nvSpPr>
        <p:spPr>
          <a:xfrm>
            <a:off x="4572000" y="83872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518" name="Google Shape;518;p48"/>
          <p:cNvSpPr txBox="1"/>
          <p:nvPr>
            <p:ph idx="1" type="subTitle"/>
          </p:nvPr>
        </p:nvSpPr>
        <p:spPr>
          <a:xfrm>
            <a:off x="4940100" y="2904075"/>
            <a:ext cx="3483900" cy="1593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sz="1700"/>
              <a:t>Fluid present behind the eardrum - caused by malfunction in the ET</a:t>
            </a:r>
            <a:endParaRPr sz="1700"/>
          </a:p>
          <a:p>
            <a:pPr indent="-317500" lvl="0" marL="457200" rtl="0" algn="l">
              <a:spcBef>
                <a:spcPts val="0"/>
              </a:spcBef>
              <a:spcAft>
                <a:spcPts val="0"/>
              </a:spcAft>
              <a:buSzPts val="1400"/>
              <a:buChar char="●"/>
            </a:pPr>
            <a:r>
              <a:rPr lang="en" sz="1700"/>
              <a:t>Most commonly referred to as an ear infection</a:t>
            </a:r>
            <a:endParaRPr sz="1700"/>
          </a:p>
          <a:p>
            <a:pPr indent="-317500" lvl="0" marL="457200" rtl="0" algn="l">
              <a:spcBef>
                <a:spcPts val="0"/>
              </a:spcBef>
              <a:spcAft>
                <a:spcPts val="0"/>
              </a:spcAft>
              <a:buSzPts val="1400"/>
              <a:buChar char="●"/>
            </a:pPr>
            <a:r>
              <a:rPr lang="en" sz="1700"/>
              <a:t>Causes a flat, moderate CHL with Type B tympanogram</a:t>
            </a:r>
            <a:endParaRPr sz="1700"/>
          </a:p>
          <a:p>
            <a:pPr indent="-317500" lvl="0" marL="457200" rtl="0" algn="l">
              <a:spcBef>
                <a:spcPts val="0"/>
              </a:spcBef>
              <a:spcAft>
                <a:spcPts val="0"/>
              </a:spcAft>
              <a:buSzPts val="1400"/>
              <a:buChar char="●"/>
            </a:pPr>
            <a:r>
              <a:rPr lang="en" sz="1700"/>
              <a:t>Resolved by medication </a:t>
            </a:r>
            <a:endParaRPr sz="1700"/>
          </a:p>
          <a:p>
            <a:pPr indent="-317500" lvl="0" marL="457200" rtl="0" algn="l">
              <a:spcBef>
                <a:spcPts val="0"/>
              </a:spcBef>
              <a:spcAft>
                <a:spcPts val="0"/>
              </a:spcAft>
              <a:buSzPts val="1400"/>
              <a:buChar char="●"/>
            </a:pPr>
            <a:r>
              <a:rPr lang="en" sz="1700"/>
              <a:t>Recurrent OME may require surgery (PE Tubes)</a:t>
            </a:r>
            <a:endParaRPr sz="1700"/>
          </a:p>
        </p:txBody>
      </p:sp>
      <p:pic>
        <p:nvPicPr>
          <p:cNvPr id="519" name="Google Shape;519;p48"/>
          <p:cNvPicPr preferRelativeResize="0"/>
          <p:nvPr/>
        </p:nvPicPr>
        <p:blipFill rotWithShape="1">
          <a:blip r:embed="rId3">
            <a:alphaModFix/>
          </a:blip>
          <a:srcRect b="0" l="1912" r="0" t="0"/>
          <a:stretch/>
        </p:blipFill>
        <p:spPr>
          <a:xfrm rot="5400000">
            <a:off x="23988" y="1519237"/>
            <a:ext cx="4353950" cy="210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9"/>
          <p:cNvSpPr txBox="1"/>
          <p:nvPr>
            <p:ph type="title"/>
          </p:nvPr>
        </p:nvSpPr>
        <p:spPr>
          <a:xfrm>
            <a:off x="4572000" y="110792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ATRESIA / MICROTIA</a:t>
            </a:r>
            <a:endParaRPr/>
          </a:p>
        </p:txBody>
      </p:sp>
      <p:sp>
        <p:nvSpPr>
          <p:cNvPr id="525" name="Google Shape;525;p49"/>
          <p:cNvSpPr txBox="1"/>
          <p:nvPr>
            <p:ph idx="2" type="title"/>
          </p:nvPr>
        </p:nvSpPr>
        <p:spPr>
          <a:xfrm>
            <a:off x="4572000" y="266125"/>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526" name="Google Shape;526;p49"/>
          <p:cNvSpPr txBox="1"/>
          <p:nvPr>
            <p:ph idx="1" type="subTitle"/>
          </p:nvPr>
        </p:nvSpPr>
        <p:spPr>
          <a:xfrm>
            <a:off x="6358125" y="2622800"/>
            <a:ext cx="1995300" cy="1593000"/>
          </a:xfrm>
          <a:prstGeom prst="rect">
            <a:avLst/>
          </a:prstGeom>
        </p:spPr>
        <p:txBody>
          <a:bodyPr anchorCtr="0" anchor="ctr" bIns="91425" lIns="91425" spcFirstLastPara="1" rIns="91425" wrap="square" tIns="91425">
            <a:noAutofit/>
          </a:bodyPr>
          <a:lstStyle/>
          <a:p>
            <a:pPr indent="-298450" lvl="0" marL="457200" rtl="0" algn="l">
              <a:spcBef>
                <a:spcPts val="0"/>
              </a:spcBef>
              <a:spcAft>
                <a:spcPts val="0"/>
              </a:spcAft>
              <a:buSzPts val="1100"/>
              <a:buChar char="●"/>
            </a:pPr>
            <a:r>
              <a:rPr lang="en" sz="1400"/>
              <a:t>Atresia - absence or abnormal narrowing of the ear canal</a:t>
            </a:r>
            <a:endParaRPr sz="1400"/>
          </a:p>
          <a:p>
            <a:pPr indent="-298450" lvl="0" marL="457200" rtl="0" algn="l">
              <a:spcBef>
                <a:spcPts val="0"/>
              </a:spcBef>
              <a:spcAft>
                <a:spcPts val="0"/>
              </a:spcAft>
              <a:buSzPts val="1100"/>
              <a:buChar char="●"/>
            </a:pPr>
            <a:r>
              <a:rPr lang="en" sz="1400"/>
              <a:t>Microtia - absence or abnormal structure of the pinna</a:t>
            </a:r>
            <a:endParaRPr sz="1400"/>
          </a:p>
          <a:p>
            <a:pPr indent="-298450" lvl="0" marL="457200" rtl="0" algn="l">
              <a:spcBef>
                <a:spcPts val="0"/>
              </a:spcBef>
              <a:spcAft>
                <a:spcPts val="0"/>
              </a:spcAft>
              <a:buSzPts val="1100"/>
              <a:buChar char="●"/>
            </a:pPr>
            <a:r>
              <a:rPr lang="en" sz="1400"/>
              <a:t>The greater the malformation, the greater the CHL</a:t>
            </a:r>
            <a:endParaRPr sz="1400"/>
          </a:p>
        </p:txBody>
      </p:sp>
      <p:pic>
        <p:nvPicPr>
          <p:cNvPr id="527" name="Google Shape;527;p49"/>
          <p:cNvPicPr preferRelativeResize="0"/>
          <p:nvPr/>
        </p:nvPicPr>
        <p:blipFill>
          <a:blip r:embed="rId3">
            <a:alphaModFix/>
          </a:blip>
          <a:stretch>
            <a:fillRect/>
          </a:stretch>
        </p:blipFill>
        <p:spPr>
          <a:xfrm>
            <a:off x="342348" y="2037273"/>
            <a:ext cx="6015776" cy="2118250"/>
          </a:xfrm>
          <a:prstGeom prst="rect">
            <a:avLst/>
          </a:prstGeom>
          <a:noFill/>
          <a:ln>
            <a:noFill/>
          </a:ln>
        </p:spPr>
      </p:pic>
      <p:sp>
        <p:nvSpPr>
          <p:cNvPr id="528" name="Google Shape;528;p49"/>
          <p:cNvSpPr txBox="1"/>
          <p:nvPr/>
        </p:nvSpPr>
        <p:spPr>
          <a:xfrm>
            <a:off x="516900" y="4582450"/>
            <a:ext cx="234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xygen"/>
                <a:ea typeface="Oxygen"/>
                <a:cs typeface="Oxygen"/>
                <a:sym typeface="Oxygen"/>
              </a:rPr>
              <a:t>Vanderbilt, 2020</a:t>
            </a:r>
            <a:endParaRPr>
              <a:latin typeface="Oxygen"/>
              <a:ea typeface="Oxygen"/>
              <a:cs typeface="Oxygen"/>
              <a:sym typeface="Oxyge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0"/>
          <p:cNvSpPr txBox="1"/>
          <p:nvPr>
            <p:ph type="title"/>
          </p:nvPr>
        </p:nvSpPr>
        <p:spPr>
          <a:xfrm>
            <a:off x="4572000" y="19015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700"/>
              <a:t>OSSICULAR DISCONTINUITY</a:t>
            </a:r>
            <a:endParaRPr sz="2700"/>
          </a:p>
        </p:txBody>
      </p:sp>
      <p:sp>
        <p:nvSpPr>
          <p:cNvPr id="534" name="Google Shape;534;p50"/>
          <p:cNvSpPr txBox="1"/>
          <p:nvPr>
            <p:ph idx="2" type="title"/>
          </p:nvPr>
        </p:nvSpPr>
        <p:spPr>
          <a:xfrm>
            <a:off x="4572000" y="10597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535" name="Google Shape;535;p50"/>
          <p:cNvSpPr txBox="1"/>
          <p:nvPr>
            <p:ph idx="1" type="subTitle"/>
          </p:nvPr>
        </p:nvSpPr>
        <p:spPr>
          <a:xfrm>
            <a:off x="4940100" y="2934225"/>
            <a:ext cx="3483900" cy="1593000"/>
          </a:xfrm>
          <a:prstGeom prst="rect">
            <a:avLst/>
          </a:prstGeom>
        </p:spPr>
        <p:txBody>
          <a:bodyPr anchorCtr="0" anchor="ctr" bIns="91425" lIns="91425" spcFirstLastPara="1" rIns="91425" wrap="square" tIns="91425">
            <a:noAutofit/>
          </a:bodyPr>
          <a:lstStyle/>
          <a:p>
            <a:pPr indent="-304800" lvl="0" marL="457200" rtl="0" algn="l">
              <a:spcBef>
                <a:spcPts val="0"/>
              </a:spcBef>
              <a:spcAft>
                <a:spcPts val="0"/>
              </a:spcAft>
              <a:buSzPts val="1200"/>
              <a:buChar char="●"/>
            </a:pPr>
            <a:r>
              <a:rPr lang="en" sz="1500"/>
              <a:t>Can be caused by trauma to the ear (e.g. car accident)</a:t>
            </a:r>
            <a:endParaRPr sz="1500"/>
          </a:p>
          <a:p>
            <a:pPr indent="-304800" lvl="0" marL="457200" rtl="0" algn="l">
              <a:spcBef>
                <a:spcPts val="0"/>
              </a:spcBef>
              <a:spcAft>
                <a:spcPts val="0"/>
              </a:spcAft>
              <a:buSzPts val="1200"/>
              <a:buChar char="●"/>
            </a:pPr>
            <a:r>
              <a:rPr lang="en" sz="1500"/>
              <a:t>A break in the ossicular chain - most commonly at the joint between the incus and the stapes.</a:t>
            </a:r>
            <a:endParaRPr sz="1500"/>
          </a:p>
          <a:p>
            <a:pPr indent="-304800" lvl="0" marL="457200" rtl="0" algn="l">
              <a:spcBef>
                <a:spcPts val="0"/>
              </a:spcBef>
              <a:spcAft>
                <a:spcPts val="0"/>
              </a:spcAft>
              <a:buSzPts val="1200"/>
              <a:buChar char="●"/>
            </a:pPr>
            <a:r>
              <a:rPr lang="en" sz="1500"/>
              <a:t>Causes a maximal CHL of 50-60dB HL.</a:t>
            </a:r>
            <a:endParaRPr sz="1500"/>
          </a:p>
          <a:p>
            <a:pPr indent="-323850" lvl="0" marL="457200" rtl="0" algn="l">
              <a:spcBef>
                <a:spcPts val="0"/>
              </a:spcBef>
              <a:spcAft>
                <a:spcPts val="0"/>
              </a:spcAft>
              <a:buSzPts val="1500"/>
              <a:buChar char="●"/>
            </a:pPr>
            <a:r>
              <a:rPr lang="en" sz="1500"/>
              <a:t>Type Ad tympanogram</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1"/>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OTOSCLEROSIS</a:t>
            </a:r>
            <a:endParaRPr/>
          </a:p>
        </p:txBody>
      </p:sp>
      <p:sp>
        <p:nvSpPr>
          <p:cNvPr id="541" name="Google Shape;541;p51"/>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06</a:t>
            </a:r>
            <a:endParaRPr/>
          </a:p>
        </p:txBody>
      </p:sp>
      <p:sp>
        <p:nvSpPr>
          <p:cNvPr id="542" name="Google Shape;542;p51"/>
          <p:cNvSpPr txBox="1"/>
          <p:nvPr>
            <p:ph idx="1" type="subTitle"/>
          </p:nvPr>
        </p:nvSpPr>
        <p:spPr>
          <a:xfrm>
            <a:off x="4756050" y="2831725"/>
            <a:ext cx="3483900" cy="1593000"/>
          </a:xfrm>
          <a:prstGeom prst="rect">
            <a:avLst/>
          </a:prstGeom>
        </p:spPr>
        <p:txBody>
          <a:bodyPr anchorCtr="0" anchor="ctr" bIns="91425" lIns="91425" spcFirstLastPara="1" rIns="91425" wrap="square" tIns="91425">
            <a:noAutofit/>
          </a:bodyPr>
          <a:lstStyle/>
          <a:p>
            <a:pPr indent="-311150" lvl="0" marL="457200" rtl="0" algn="l">
              <a:spcBef>
                <a:spcPts val="0"/>
              </a:spcBef>
              <a:spcAft>
                <a:spcPts val="0"/>
              </a:spcAft>
              <a:buSzPts val="1300"/>
              <a:buChar char="●"/>
            </a:pPr>
            <a:r>
              <a:rPr lang="en" sz="1600"/>
              <a:t>Stiffening of the stapes footplate in the oval window</a:t>
            </a:r>
            <a:endParaRPr sz="1600"/>
          </a:p>
          <a:p>
            <a:pPr indent="-311150" lvl="0" marL="457200" rtl="0" algn="l">
              <a:spcBef>
                <a:spcPts val="0"/>
              </a:spcBef>
              <a:spcAft>
                <a:spcPts val="0"/>
              </a:spcAft>
              <a:buSzPts val="1300"/>
              <a:buChar char="●"/>
            </a:pPr>
            <a:r>
              <a:rPr lang="en" sz="1600"/>
              <a:t>Most common in pregnant and menopausal women</a:t>
            </a:r>
            <a:endParaRPr sz="1600"/>
          </a:p>
          <a:p>
            <a:pPr indent="-311150" lvl="0" marL="457200" rtl="0" algn="l">
              <a:spcBef>
                <a:spcPts val="0"/>
              </a:spcBef>
              <a:spcAft>
                <a:spcPts val="0"/>
              </a:spcAft>
              <a:buSzPts val="1300"/>
              <a:buChar char="●"/>
            </a:pPr>
            <a:r>
              <a:rPr lang="en" sz="1600"/>
              <a:t>Causes a CHL due to the lack of movement of the stapes in the OW - precludes the fluid in the IE from being displaced</a:t>
            </a:r>
            <a:endParaRPr sz="1600"/>
          </a:p>
          <a:p>
            <a:pPr indent="-311150" lvl="0" marL="457200" rtl="0" algn="l">
              <a:spcBef>
                <a:spcPts val="0"/>
              </a:spcBef>
              <a:spcAft>
                <a:spcPts val="0"/>
              </a:spcAft>
              <a:buSzPts val="1300"/>
              <a:buChar char="●"/>
            </a:pPr>
            <a:r>
              <a:rPr lang="en" sz="1600"/>
              <a:t>Type As tympanogram</a:t>
            </a:r>
            <a:endParaRPr sz="1600"/>
          </a:p>
          <a:p>
            <a:pPr indent="-330200" lvl="0" marL="457200" rtl="0" algn="l">
              <a:spcBef>
                <a:spcPts val="0"/>
              </a:spcBef>
              <a:spcAft>
                <a:spcPts val="0"/>
              </a:spcAft>
              <a:buSzPts val="1600"/>
              <a:buChar char="●"/>
            </a:pPr>
            <a:r>
              <a:rPr lang="en" sz="1600"/>
              <a:t>Carhart’s Notch (BC &gt; at 2kHz)</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2"/>
          <p:cNvSpPr txBox="1"/>
          <p:nvPr>
            <p:ph type="title"/>
          </p:nvPr>
        </p:nvSpPr>
        <p:spPr>
          <a:xfrm>
            <a:off x="713225" y="592325"/>
            <a:ext cx="38088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Sensorineural</a:t>
            </a:r>
            <a:r>
              <a:rPr lang="en"/>
              <a:t> HL</a:t>
            </a:r>
            <a:endParaRPr/>
          </a:p>
        </p:txBody>
      </p:sp>
      <p:sp>
        <p:nvSpPr>
          <p:cNvPr id="548" name="Google Shape;548;p52"/>
          <p:cNvSpPr txBox="1"/>
          <p:nvPr>
            <p:ph idx="1" type="subTitle"/>
          </p:nvPr>
        </p:nvSpPr>
        <p:spPr>
          <a:xfrm>
            <a:off x="713225" y="1935113"/>
            <a:ext cx="4466100" cy="19716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Damage to the auditory system that occurs </a:t>
            </a:r>
            <a:r>
              <a:rPr i="1" lang="en"/>
              <a:t>after</a:t>
            </a:r>
            <a:r>
              <a:rPr lang="en"/>
              <a:t> the Middle Ear</a:t>
            </a:r>
            <a:r>
              <a:rPr lang="en"/>
              <a:t>.  This is generally a permanent hearing loss that will not improve, but may get worse.  The damage in the cochlea affects the hair cells, where they no longer react to movement of the basilar membrane and consequently are unable to stimulate the tectorial membrane to enact nerve impulses to the brain.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3"/>
          <p:cNvSpPr txBox="1"/>
          <p:nvPr>
            <p:ph idx="8"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Causes of SNHL</a:t>
            </a:r>
            <a:endParaRPr/>
          </a:p>
        </p:txBody>
      </p:sp>
      <p:sp>
        <p:nvSpPr>
          <p:cNvPr id="554" name="Google Shape;554;p53"/>
          <p:cNvSpPr txBox="1"/>
          <p:nvPr>
            <p:ph type="title"/>
          </p:nvPr>
        </p:nvSpPr>
        <p:spPr>
          <a:xfrm>
            <a:off x="1231771" y="1740000"/>
            <a:ext cx="2949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2"/>
                </a:solidFill>
              </a:rPr>
              <a:t>Congenital</a:t>
            </a:r>
            <a:endParaRPr sz="2500">
              <a:solidFill>
                <a:schemeClr val="lt2"/>
              </a:solidFill>
            </a:endParaRPr>
          </a:p>
        </p:txBody>
      </p:sp>
      <p:sp>
        <p:nvSpPr>
          <p:cNvPr id="555" name="Google Shape;555;p53"/>
          <p:cNvSpPr txBox="1"/>
          <p:nvPr>
            <p:ph idx="2" type="title"/>
          </p:nvPr>
        </p:nvSpPr>
        <p:spPr>
          <a:xfrm>
            <a:off x="4962929" y="1740000"/>
            <a:ext cx="2949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2"/>
                </a:solidFill>
              </a:rPr>
              <a:t>Noise Exposure</a:t>
            </a:r>
            <a:endParaRPr sz="2500">
              <a:solidFill>
                <a:schemeClr val="lt2"/>
              </a:solidFill>
            </a:endParaRPr>
          </a:p>
        </p:txBody>
      </p:sp>
      <p:sp>
        <p:nvSpPr>
          <p:cNvPr id="556" name="Google Shape;556;p53"/>
          <p:cNvSpPr txBox="1"/>
          <p:nvPr>
            <p:ph idx="4" type="title"/>
          </p:nvPr>
        </p:nvSpPr>
        <p:spPr>
          <a:xfrm>
            <a:off x="1231771" y="3183625"/>
            <a:ext cx="2949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2"/>
                </a:solidFill>
              </a:rPr>
              <a:t>Aging</a:t>
            </a:r>
            <a:endParaRPr sz="2500">
              <a:solidFill>
                <a:schemeClr val="lt2"/>
              </a:solidFill>
            </a:endParaRPr>
          </a:p>
        </p:txBody>
      </p:sp>
      <p:sp>
        <p:nvSpPr>
          <p:cNvPr id="557" name="Google Shape;557;p53"/>
          <p:cNvSpPr txBox="1"/>
          <p:nvPr>
            <p:ph idx="6" type="title"/>
          </p:nvPr>
        </p:nvSpPr>
        <p:spPr>
          <a:xfrm>
            <a:off x="4962929" y="3183625"/>
            <a:ext cx="29493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2"/>
                </a:solidFill>
              </a:rPr>
              <a:t>Illness</a:t>
            </a:r>
            <a:endParaRPr sz="25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6"/>
          <p:cNvSpPr txBox="1"/>
          <p:nvPr>
            <p:ph idx="1" type="body"/>
          </p:nvPr>
        </p:nvSpPr>
        <p:spPr>
          <a:xfrm>
            <a:off x="720000" y="1192175"/>
            <a:ext cx="7704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F2F2F2"/>
              </a:buClr>
              <a:buSzPts val="1800"/>
              <a:buAutoNum type="arabicPeriod"/>
            </a:pPr>
            <a:r>
              <a:rPr lang="en" sz="1800">
                <a:solidFill>
                  <a:srgbClr val="F2F2F2"/>
                </a:solidFill>
              </a:rPr>
              <a:t>What is an audiogram and what information do we learn from it?</a:t>
            </a:r>
            <a:endParaRPr sz="1800">
              <a:solidFill>
                <a:srgbClr val="F2F2F2"/>
              </a:solidFill>
            </a:endParaRPr>
          </a:p>
          <a:p>
            <a:pPr indent="-342900" lvl="0" marL="457200" rtl="0" algn="l">
              <a:lnSpc>
                <a:spcPct val="100000"/>
              </a:lnSpc>
              <a:spcBef>
                <a:spcPts val="0"/>
              </a:spcBef>
              <a:spcAft>
                <a:spcPts val="0"/>
              </a:spcAft>
              <a:buClr>
                <a:srgbClr val="F2F2F2"/>
              </a:buClr>
              <a:buSzPts val="1800"/>
              <a:buAutoNum type="arabicPeriod"/>
            </a:pPr>
            <a:r>
              <a:rPr lang="en" sz="1800">
                <a:solidFill>
                  <a:srgbClr val="F2F2F2"/>
                </a:solidFill>
              </a:rPr>
              <a:t>Three different types of hearing loss</a:t>
            </a:r>
            <a:endParaRPr sz="1800">
              <a:solidFill>
                <a:srgbClr val="F2F2F2"/>
              </a:solidFill>
            </a:endParaRPr>
          </a:p>
          <a:p>
            <a:pPr indent="-342900" lvl="0" marL="457200" rtl="0" algn="l">
              <a:lnSpc>
                <a:spcPct val="100000"/>
              </a:lnSpc>
              <a:spcBef>
                <a:spcPts val="0"/>
              </a:spcBef>
              <a:spcAft>
                <a:spcPts val="0"/>
              </a:spcAft>
              <a:buClr>
                <a:srgbClr val="F2F2F2"/>
              </a:buClr>
              <a:buSzPts val="1800"/>
              <a:buAutoNum type="arabicPeriod"/>
            </a:pPr>
            <a:r>
              <a:rPr lang="en" sz="1800">
                <a:solidFill>
                  <a:srgbClr val="F2F2F2"/>
                </a:solidFill>
              </a:rPr>
              <a:t>Most common pathologies of the outer ear</a:t>
            </a:r>
            <a:endParaRPr sz="1800">
              <a:solidFill>
                <a:srgbClr val="F2F2F2"/>
              </a:solidFill>
            </a:endParaRPr>
          </a:p>
          <a:p>
            <a:pPr indent="-342900" lvl="0" marL="457200" rtl="0" algn="l">
              <a:lnSpc>
                <a:spcPct val="100000"/>
              </a:lnSpc>
              <a:spcBef>
                <a:spcPts val="0"/>
              </a:spcBef>
              <a:spcAft>
                <a:spcPts val="0"/>
              </a:spcAft>
              <a:buClr>
                <a:srgbClr val="F2F2F2"/>
              </a:buClr>
              <a:buSzPts val="1800"/>
              <a:buAutoNum type="arabicPeriod"/>
            </a:pPr>
            <a:r>
              <a:rPr lang="en" sz="1800">
                <a:solidFill>
                  <a:srgbClr val="F2F2F2"/>
                </a:solidFill>
              </a:rPr>
              <a:t>Most common pathologies of the middle ear</a:t>
            </a:r>
            <a:endParaRPr sz="1800">
              <a:solidFill>
                <a:srgbClr val="F2F2F2"/>
              </a:solidFill>
            </a:endParaRPr>
          </a:p>
          <a:p>
            <a:pPr indent="-342900" lvl="0" marL="457200" rtl="0" algn="l">
              <a:lnSpc>
                <a:spcPct val="100000"/>
              </a:lnSpc>
              <a:spcBef>
                <a:spcPts val="0"/>
              </a:spcBef>
              <a:spcAft>
                <a:spcPts val="0"/>
              </a:spcAft>
              <a:buClr>
                <a:srgbClr val="F2F2F2"/>
              </a:buClr>
              <a:buSzPts val="1800"/>
              <a:buAutoNum type="arabicPeriod"/>
            </a:pPr>
            <a:r>
              <a:rPr lang="en" sz="1800">
                <a:solidFill>
                  <a:srgbClr val="F2F2F2"/>
                </a:solidFill>
              </a:rPr>
              <a:t>Most common pathologies of the inner ear</a:t>
            </a:r>
            <a:endParaRPr sz="1800">
              <a:solidFill>
                <a:srgbClr val="F2F2F2"/>
              </a:solidFill>
            </a:endParaRPr>
          </a:p>
          <a:p>
            <a:pPr indent="0" lvl="0" marL="0" rtl="0" algn="l">
              <a:lnSpc>
                <a:spcPct val="100000"/>
              </a:lnSpc>
              <a:spcBef>
                <a:spcPts val="0"/>
              </a:spcBef>
              <a:spcAft>
                <a:spcPts val="0"/>
              </a:spcAft>
              <a:buNone/>
            </a:pPr>
            <a:r>
              <a:t/>
            </a:r>
            <a:endParaRPr/>
          </a:p>
        </p:txBody>
      </p:sp>
      <p:sp>
        <p:nvSpPr>
          <p:cNvPr id="395" name="Google Shape;395;p36"/>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Topics in this Lecture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54"/>
          <p:cNvSpPr txBox="1"/>
          <p:nvPr>
            <p:ph type="title"/>
          </p:nvPr>
        </p:nvSpPr>
        <p:spPr>
          <a:xfrm>
            <a:off x="1995300"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MENIERE’S DISEASE</a:t>
            </a:r>
            <a:endParaRPr>
              <a:solidFill>
                <a:schemeClr val="lt2"/>
              </a:solidFill>
            </a:endParaRPr>
          </a:p>
        </p:txBody>
      </p:sp>
      <p:sp>
        <p:nvSpPr>
          <p:cNvPr id="563" name="Google Shape;563;p54"/>
          <p:cNvSpPr txBox="1"/>
          <p:nvPr>
            <p:ph idx="1" type="subTitle"/>
          </p:nvPr>
        </p:nvSpPr>
        <p:spPr>
          <a:xfrm>
            <a:off x="2115750" y="2317135"/>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Overproduction of endolymph that leaks into the ME space</a:t>
            </a:r>
            <a:endParaRPr sz="1300"/>
          </a:p>
        </p:txBody>
      </p:sp>
      <p:sp>
        <p:nvSpPr>
          <p:cNvPr id="564" name="Google Shape;564;p54"/>
          <p:cNvSpPr txBox="1"/>
          <p:nvPr>
            <p:ph idx="2" type="title"/>
          </p:nvPr>
        </p:nvSpPr>
        <p:spPr>
          <a:xfrm>
            <a:off x="2646300" y="146849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65" name="Google Shape;565;p54"/>
          <p:cNvSpPr txBox="1"/>
          <p:nvPr>
            <p:ph idx="3" type="title"/>
          </p:nvPr>
        </p:nvSpPr>
        <p:spPr>
          <a:xfrm>
            <a:off x="4571402"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ACOUSTIC NEUROMA</a:t>
            </a:r>
            <a:endParaRPr>
              <a:solidFill>
                <a:schemeClr val="lt2"/>
              </a:solidFill>
            </a:endParaRPr>
          </a:p>
        </p:txBody>
      </p:sp>
      <p:sp>
        <p:nvSpPr>
          <p:cNvPr id="566" name="Google Shape;566;p54"/>
          <p:cNvSpPr txBox="1"/>
          <p:nvPr>
            <p:ph idx="4" type="title"/>
          </p:nvPr>
        </p:nvSpPr>
        <p:spPr>
          <a:xfrm>
            <a:off x="5222402" y="1402460"/>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67" name="Google Shape;567;p54"/>
          <p:cNvSpPr txBox="1"/>
          <p:nvPr>
            <p:ph idx="5" type="subTitle"/>
          </p:nvPr>
        </p:nvSpPr>
        <p:spPr>
          <a:xfrm>
            <a:off x="4691852" y="2284110"/>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200"/>
              <a:t>A benign tumor on the VIIIth nerve.  Causes a SNHL in the ear with the tumor.</a:t>
            </a:r>
            <a:endParaRPr sz="1200"/>
          </a:p>
        </p:txBody>
      </p:sp>
      <p:sp>
        <p:nvSpPr>
          <p:cNvPr id="568" name="Google Shape;568;p54"/>
          <p:cNvSpPr txBox="1"/>
          <p:nvPr>
            <p:ph idx="9" type="title"/>
          </p:nvPr>
        </p:nvSpPr>
        <p:spPr>
          <a:xfrm>
            <a:off x="720000"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NOISE EXPOSURE</a:t>
            </a:r>
            <a:endParaRPr>
              <a:solidFill>
                <a:schemeClr val="lt2"/>
              </a:solidFill>
            </a:endParaRPr>
          </a:p>
        </p:txBody>
      </p:sp>
      <p:sp>
        <p:nvSpPr>
          <p:cNvPr id="569" name="Google Shape;569;p54"/>
          <p:cNvSpPr txBox="1"/>
          <p:nvPr>
            <p:ph idx="13" type="title"/>
          </p:nvPr>
        </p:nvSpPr>
        <p:spPr>
          <a:xfrm>
            <a:off x="1371000"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570" name="Google Shape;570;p54"/>
          <p:cNvSpPr txBox="1"/>
          <p:nvPr>
            <p:ph idx="14" type="subTitle"/>
          </p:nvPr>
        </p:nvSpPr>
        <p:spPr>
          <a:xfrm>
            <a:off x="840450"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300"/>
              <a:t>Can be occupational or recreational exposure to loud sounds for an extended period of time leading to hearing loss and tinnitus</a:t>
            </a:r>
            <a:endParaRPr sz="1300"/>
          </a:p>
        </p:txBody>
      </p:sp>
      <p:sp>
        <p:nvSpPr>
          <p:cNvPr id="571" name="Google Shape;571;p54"/>
          <p:cNvSpPr txBox="1"/>
          <p:nvPr>
            <p:ph idx="15" type="title"/>
          </p:nvPr>
        </p:nvSpPr>
        <p:spPr>
          <a:xfrm>
            <a:off x="3283352"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100">
                <a:solidFill>
                  <a:schemeClr val="lt2"/>
                </a:solidFill>
              </a:rPr>
              <a:t>PRESBYCUSIS</a:t>
            </a:r>
            <a:endParaRPr sz="2100">
              <a:solidFill>
                <a:schemeClr val="lt2"/>
              </a:solidFill>
            </a:endParaRPr>
          </a:p>
        </p:txBody>
      </p:sp>
      <p:sp>
        <p:nvSpPr>
          <p:cNvPr id="572" name="Google Shape;572;p54"/>
          <p:cNvSpPr txBox="1"/>
          <p:nvPr>
            <p:ph idx="16" type="title"/>
          </p:nvPr>
        </p:nvSpPr>
        <p:spPr>
          <a:xfrm>
            <a:off x="3934352"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573" name="Google Shape;573;p54"/>
          <p:cNvSpPr txBox="1"/>
          <p:nvPr>
            <p:ph idx="17" type="subTitle"/>
          </p:nvPr>
        </p:nvSpPr>
        <p:spPr>
          <a:xfrm>
            <a:off x="3403802"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1400"/>
              <a:t>An aging auditory system is affected first in the higher frequencies -- the ones closest to the base of the basilar membrane.</a:t>
            </a:r>
            <a:endParaRPr sz="1400"/>
          </a:p>
        </p:txBody>
      </p:sp>
      <p:sp>
        <p:nvSpPr>
          <p:cNvPr id="574" name="Google Shape;574;p54"/>
          <p:cNvSpPr txBox="1"/>
          <p:nvPr>
            <p:ph idx="18" type="title"/>
          </p:nvPr>
        </p:nvSpPr>
        <p:spPr>
          <a:xfrm>
            <a:off x="5846703"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2"/>
                </a:solidFill>
              </a:rPr>
              <a:t>OTOTOXICITY</a:t>
            </a:r>
            <a:endParaRPr>
              <a:solidFill>
                <a:schemeClr val="lt2"/>
              </a:solidFill>
            </a:endParaRPr>
          </a:p>
        </p:txBody>
      </p:sp>
      <p:sp>
        <p:nvSpPr>
          <p:cNvPr id="575" name="Google Shape;575;p54"/>
          <p:cNvSpPr txBox="1"/>
          <p:nvPr>
            <p:ph idx="19" type="title"/>
          </p:nvPr>
        </p:nvSpPr>
        <p:spPr>
          <a:xfrm>
            <a:off x="6497703" y="3057185"/>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576" name="Google Shape;576;p54"/>
          <p:cNvSpPr txBox="1"/>
          <p:nvPr>
            <p:ph idx="20" type="subTitle"/>
          </p:nvPr>
        </p:nvSpPr>
        <p:spPr>
          <a:xfrm>
            <a:off x="5967153" y="3889223"/>
            <a:ext cx="23364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Medications that have adverse effects on the auditory system.</a:t>
            </a:r>
            <a:endParaRPr/>
          </a:p>
        </p:txBody>
      </p:sp>
      <p:sp>
        <p:nvSpPr>
          <p:cNvPr id="577" name="Google Shape;577;p54"/>
          <p:cNvSpPr txBox="1"/>
          <p:nvPr>
            <p:ph idx="21"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IE</a:t>
            </a:r>
            <a:r>
              <a:rPr lang="en"/>
              <a:t> Pathologies that can cause SNHL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5"/>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MENIERE’S DISEASE</a:t>
            </a:r>
            <a:endParaRPr/>
          </a:p>
        </p:txBody>
      </p:sp>
      <p:sp>
        <p:nvSpPr>
          <p:cNvPr id="583" name="Google Shape;583;p55"/>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584" name="Google Shape;584;p55"/>
          <p:cNvSpPr txBox="1"/>
          <p:nvPr>
            <p:ph idx="1" type="subTitle"/>
          </p:nvPr>
        </p:nvSpPr>
        <p:spPr>
          <a:xfrm>
            <a:off x="4756050" y="2831725"/>
            <a:ext cx="3483900" cy="1593000"/>
          </a:xfrm>
          <a:prstGeom prst="rect">
            <a:avLst/>
          </a:prstGeom>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sz="1700"/>
              <a:t>Caused by overproduction of endolymph in the scala media- AKA endolymphatic hydrops</a:t>
            </a:r>
            <a:endParaRPr sz="1700"/>
          </a:p>
          <a:p>
            <a:pPr indent="-336550" lvl="0" marL="457200" rtl="0" algn="l">
              <a:spcBef>
                <a:spcPts val="0"/>
              </a:spcBef>
              <a:spcAft>
                <a:spcPts val="0"/>
              </a:spcAft>
              <a:buSzPts val="1700"/>
              <a:buChar char="●"/>
            </a:pPr>
            <a:r>
              <a:rPr lang="en" sz="1700"/>
              <a:t>Symptoms include - fluctuating hearing loss, “roaring” LF tinnitus, episodic vertigo (room spinning), aural fullness</a:t>
            </a:r>
            <a:endParaRPr sz="1700"/>
          </a:p>
          <a:p>
            <a:pPr indent="-336550" lvl="0" marL="457200" rtl="0" algn="l">
              <a:spcBef>
                <a:spcPts val="0"/>
              </a:spcBef>
              <a:spcAft>
                <a:spcPts val="0"/>
              </a:spcAft>
              <a:buSzPts val="1700"/>
              <a:buChar char="●"/>
            </a:pPr>
            <a:r>
              <a:rPr lang="en" sz="1700"/>
              <a:t>Can be managed by diet to prevent outbreaks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6"/>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ACOUSTIC NEUROMA</a:t>
            </a:r>
            <a:endParaRPr/>
          </a:p>
        </p:txBody>
      </p:sp>
      <p:sp>
        <p:nvSpPr>
          <p:cNvPr id="590" name="Google Shape;590;p56"/>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591" name="Google Shape;591;p56"/>
          <p:cNvSpPr txBox="1"/>
          <p:nvPr>
            <p:ph idx="1" type="subTitle"/>
          </p:nvPr>
        </p:nvSpPr>
        <p:spPr>
          <a:xfrm>
            <a:off x="4756050" y="2831725"/>
            <a:ext cx="3483900" cy="15930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Benign tumor on VIIIth nerve</a:t>
            </a:r>
            <a:endParaRPr sz="1700"/>
          </a:p>
          <a:p>
            <a:pPr indent="-336550" lvl="1" marL="1371600" rtl="0" algn="l">
              <a:spcBef>
                <a:spcPts val="0"/>
              </a:spcBef>
              <a:spcAft>
                <a:spcPts val="0"/>
              </a:spcAft>
              <a:buSzPts val="1700"/>
              <a:buChar char="○"/>
            </a:pPr>
            <a:r>
              <a:rPr lang="en" sz="1700"/>
              <a:t>Usually unilateral</a:t>
            </a:r>
            <a:endParaRPr sz="1700"/>
          </a:p>
          <a:p>
            <a:pPr indent="-336550" lvl="0" marL="457200" rtl="0" algn="l">
              <a:spcBef>
                <a:spcPts val="0"/>
              </a:spcBef>
              <a:spcAft>
                <a:spcPts val="0"/>
              </a:spcAft>
              <a:buSzPts val="1700"/>
              <a:buChar char="●"/>
            </a:pPr>
            <a:r>
              <a:rPr lang="en" sz="1700"/>
              <a:t>Symptoms include: unilateral tinnitus, HL, possible dizziness</a:t>
            </a:r>
            <a:endParaRPr sz="1700"/>
          </a:p>
          <a:p>
            <a:pPr indent="-336550" lvl="0" marL="457200" rtl="0" algn="l">
              <a:spcBef>
                <a:spcPts val="0"/>
              </a:spcBef>
              <a:spcAft>
                <a:spcPts val="0"/>
              </a:spcAft>
              <a:buSzPts val="1700"/>
              <a:buChar char="●"/>
            </a:pPr>
            <a:r>
              <a:rPr lang="en" sz="1700"/>
              <a:t>VERY poor speech understanding in the affected ear</a:t>
            </a:r>
            <a:endParaRPr sz="1700"/>
          </a:p>
          <a:p>
            <a:pPr indent="-336550" lvl="0" marL="457200" rtl="0" algn="l">
              <a:spcBef>
                <a:spcPts val="0"/>
              </a:spcBef>
              <a:spcAft>
                <a:spcPts val="0"/>
              </a:spcAft>
              <a:buSzPts val="1700"/>
              <a:buChar char="●"/>
            </a:pPr>
            <a:r>
              <a:rPr lang="en" sz="1700"/>
              <a:t>Surgery to remove the tumor may result in complete loss of hearing</a:t>
            </a:r>
            <a:endParaRPr sz="1700"/>
          </a:p>
        </p:txBody>
      </p:sp>
      <p:pic>
        <p:nvPicPr>
          <p:cNvPr id="592" name="Google Shape;592;p56"/>
          <p:cNvPicPr preferRelativeResize="0"/>
          <p:nvPr/>
        </p:nvPicPr>
        <p:blipFill>
          <a:blip r:embed="rId3">
            <a:alphaModFix/>
          </a:blip>
          <a:stretch>
            <a:fillRect/>
          </a:stretch>
        </p:blipFill>
        <p:spPr>
          <a:xfrm>
            <a:off x="590600" y="1104900"/>
            <a:ext cx="3619500" cy="2933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7"/>
          <p:cNvSpPr txBox="1"/>
          <p:nvPr>
            <p:ph type="title"/>
          </p:nvPr>
        </p:nvSpPr>
        <p:spPr>
          <a:xfrm>
            <a:off x="1284000" y="1680608"/>
            <a:ext cx="65760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IMPORTANT</a:t>
            </a:r>
            <a:endParaRPr/>
          </a:p>
        </p:txBody>
      </p:sp>
      <p:sp>
        <p:nvSpPr>
          <p:cNvPr id="598" name="Google Shape;598;p57"/>
          <p:cNvSpPr txBox="1"/>
          <p:nvPr>
            <p:ph idx="1" type="subTitle"/>
          </p:nvPr>
        </p:nvSpPr>
        <p:spPr>
          <a:xfrm>
            <a:off x="1284000" y="2972692"/>
            <a:ext cx="6576000" cy="490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An acoustic neuroma (a.k.a. Vestibular schwannoma) is seen on the audiogram as a sensorineural hearing loss.  However, it is technically classified as a </a:t>
            </a:r>
            <a:r>
              <a:rPr b="1" lang="en"/>
              <a:t>retrocochlear pathology.</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58"/>
          <p:cNvSpPr txBox="1"/>
          <p:nvPr>
            <p:ph idx="1" type="subTitle"/>
          </p:nvPr>
        </p:nvSpPr>
        <p:spPr>
          <a:xfrm>
            <a:off x="1393050" y="1323250"/>
            <a:ext cx="6357900" cy="275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Literally meaning behind the cochlea, these </a:t>
            </a:r>
            <a:r>
              <a:rPr lang="en"/>
              <a:t>pathologies</a:t>
            </a:r>
            <a:r>
              <a:rPr lang="en"/>
              <a:t> are ones that do not occur in the inner ear, but rather in the VIIIth nerve or even further up the chain (e.g. brainstem).</a:t>
            </a:r>
            <a:endParaRPr/>
          </a:p>
          <a:p>
            <a:pPr indent="0" lvl="0" marL="0" rtl="0" algn="l">
              <a:spcBef>
                <a:spcPts val="1600"/>
              </a:spcBef>
              <a:spcAft>
                <a:spcPts val="0"/>
              </a:spcAft>
              <a:buNone/>
            </a:pPr>
            <a:r>
              <a:rPr lang="en"/>
              <a:t>Some signs of retrocochlear pathology:</a:t>
            </a:r>
            <a:endParaRPr/>
          </a:p>
          <a:p>
            <a:pPr indent="-323850" lvl="0" marL="457200" rtl="0" algn="l">
              <a:spcBef>
                <a:spcPts val="1600"/>
              </a:spcBef>
              <a:spcAft>
                <a:spcPts val="0"/>
              </a:spcAft>
              <a:buSzPts val="1500"/>
              <a:buChar char="●"/>
            </a:pPr>
            <a:r>
              <a:rPr lang="en"/>
              <a:t>Unilateral tinnitus</a:t>
            </a:r>
            <a:endParaRPr/>
          </a:p>
          <a:p>
            <a:pPr indent="-323850" lvl="0" marL="457200" rtl="0" algn="l">
              <a:spcBef>
                <a:spcPts val="0"/>
              </a:spcBef>
              <a:spcAft>
                <a:spcPts val="0"/>
              </a:spcAft>
              <a:buSzPts val="1500"/>
              <a:buChar char="●"/>
            </a:pPr>
            <a:r>
              <a:rPr lang="en"/>
              <a:t>Asymmetrical hearing loss</a:t>
            </a:r>
            <a:endParaRPr/>
          </a:p>
          <a:p>
            <a:pPr indent="-323850" lvl="0" marL="457200" rtl="0" algn="l">
              <a:spcBef>
                <a:spcPts val="0"/>
              </a:spcBef>
              <a:spcAft>
                <a:spcPts val="0"/>
              </a:spcAft>
              <a:buSzPts val="1500"/>
              <a:buChar char="●"/>
            </a:pPr>
            <a:r>
              <a:rPr lang="en"/>
              <a:t>Asymmetrical speech scores</a:t>
            </a:r>
            <a:endParaRPr/>
          </a:p>
        </p:txBody>
      </p:sp>
      <p:sp>
        <p:nvSpPr>
          <p:cNvPr id="604" name="Google Shape;604;p58"/>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RETROCOCHLEAR PATHOLOGY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59"/>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NOISE EXPOSURE</a:t>
            </a:r>
            <a:endParaRPr/>
          </a:p>
        </p:txBody>
      </p:sp>
      <p:sp>
        <p:nvSpPr>
          <p:cNvPr id="610" name="Google Shape;610;p59"/>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611" name="Google Shape;611;p59"/>
          <p:cNvSpPr txBox="1"/>
          <p:nvPr>
            <p:ph idx="1" type="subTitle"/>
          </p:nvPr>
        </p:nvSpPr>
        <p:spPr>
          <a:xfrm>
            <a:off x="4756050" y="2831725"/>
            <a:ext cx="3483900" cy="15930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Can be repeated exposures over many years (e.g. work-related) or a single, very loud exposure (e.g. blast injury)</a:t>
            </a:r>
            <a:endParaRPr sz="1600"/>
          </a:p>
          <a:p>
            <a:pPr indent="-330200" lvl="0" marL="457200" rtl="0" algn="l">
              <a:spcBef>
                <a:spcPts val="0"/>
              </a:spcBef>
              <a:spcAft>
                <a:spcPts val="0"/>
              </a:spcAft>
              <a:buSzPts val="1600"/>
              <a:buChar char="●"/>
            </a:pPr>
            <a:r>
              <a:rPr lang="en" sz="1600"/>
              <a:t>Audiogram will show a </a:t>
            </a:r>
            <a:r>
              <a:rPr b="1" lang="en" sz="1600"/>
              <a:t>noise notch</a:t>
            </a:r>
            <a:r>
              <a:rPr lang="en" sz="1600"/>
              <a:t> at 4kHz (can also be a 3 or 6kHz) → nerve fibers at basal end of BM are affected first.</a:t>
            </a:r>
            <a:endParaRPr sz="1600"/>
          </a:p>
          <a:p>
            <a:pPr indent="-330200" lvl="0" marL="457200" rtl="0" algn="l">
              <a:spcBef>
                <a:spcPts val="0"/>
              </a:spcBef>
              <a:spcAft>
                <a:spcPts val="0"/>
              </a:spcAft>
              <a:buSzPts val="1600"/>
              <a:buChar char="●"/>
            </a:pPr>
            <a:r>
              <a:rPr lang="en" sz="1600"/>
              <a:t>Temporary vs. permanent threshold shift</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0"/>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PRESBYCUSIS</a:t>
            </a:r>
            <a:endParaRPr/>
          </a:p>
        </p:txBody>
      </p:sp>
      <p:sp>
        <p:nvSpPr>
          <p:cNvPr id="617" name="Google Shape;617;p60"/>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618" name="Google Shape;618;p60"/>
          <p:cNvSpPr txBox="1"/>
          <p:nvPr>
            <p:ph idx="1" type="subTitle"/>
          </p:nvPr>
        </p:nvSpPr>
        <p:spPr>
          <a:xfrm>
            <a:off x="4756050" y="2831725"/>
            <a:ext cx="3483900" cy="15930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Also called age-related hearing loss</a:t>
            </a:r>
            <a:endParaRPr sz="1700"/>
          </a:p>
          <a:p>
            <a:pPr indent="-336550" lvl="0" marL="457200" rtl="0" algn="l">
              <a:spcBef>
                <a:spcPts val="0"/>
              </a:spcBef>
              <a:spcAft>
                <a:spcPts val="0"/>
              </a:spcAft>
              <a:buSzPts val="1700"/>
              <a:buChar char="●"/>
            </a:pPr>
            <a:r>
              <a:rPr lang="en" sz="1700"/>
              <a:t>A gradual decrease in hearing due to aging, will present as a HF SNHL on the audiogram</a:t>
            </a:r>
            <a:endParaRPr sz="1700"/>
          </a:p>
          <a:p>
            <a:pPr indent="-336550" lvl="0" marL="457200" rtl="0" algn="l">
              <a:spcBef>
                <a:spcPts val="0"/>
              </a:spcBef>
              <a:spcAft>
                <a:spcPts val="0"/>
              </a:spcAft>
              <a:buSzPts val="1700"/>
              <a:buChar char="●"/>
            </a:pPr>
            <a:r>
              <a:rPr lang="en" sz="1700"/>
              <a:t>Cochlear hair cells begin to degenerate</a:t>
            </a:r>
            <a:endParaRPr sz="1700"/>
          </a:p>
          <a:p>
            <a:pPr indent="-336550" lvl="0" marL="457200" rtl="0" algn="l">
              <a:spcBef>
                <a:spcPts val="0"/>
              </a:spcBef>
              <a:spcAft>
                <a:spcPts val="0"/>
              </a:spcAft>
              <a:buSzPts val="1700"/>
              <a:buChar char="●"/>
            </a:pPr>
            <a:r>
              <a:rPr lang="en" sz="1700"/>
              <a:t>Less blood supply to Organ of Corti</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61"/>
          <p:cNvSpPr txBox="1"/>
          <p:nvPr>
            <p:ph type="title"/>
          </p:nvPr>
        </p:nvSpPr>
        <p:spPr>
          <a:xfrm>
            <a:off x="4572000" y="14011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OTOTOXICITY</a:t>
            </a:r>
            <a:endParaRPr/>
          </a:p>
        </p:txBody>
      </p:sp>
      <p:sp>
        <p:nvSpPr>
          <p:cNvPr id="624" name="Google Shape;624;p61"/>
          <p:cNvSpPr txBox="1"/>
          <p:nvPr>
            <p:ph idx="2" type="title"/>
          </p:nvPr>
        </p:nvSpPr>
        <p:spPr>
          <a:xfrm>
            <a:off x="4572000" y="559350"/>
            <a:ext cx="38520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sp>
        <p:nvSpPr>
          <p:cNvPr id="625" name="Google Shape;625;p61"/>
          <p:cNvSpPr txBox="1"/>
          <p:nvPr>
            <p:ph idx="1" type="subTitle"/>
          </p:nvPr>
        </p:nvSpPr>
        <p:spPr>
          <a:xfrm>
            <a:off x="4756050" y="2573300"/>
            <a:ext cx="3483900" cy="1593000"/>
          </a:xfrm>
          <a:prstGeom prst="rect">
            <a:avLst/>
          </a:prstGeom>
        </p:spPr>
        <p:txBody>
          <a:bodyPr anchorCtr="0" anchor="ctr" bIns="91425" lIns="91425" spcFirstLastPara="1" rIns="91425" wrap="square" tIns="91425">
            <a:noAutofit/>
          </a:bodyPr>
          <a:lstStyle/>
          <a:p>
            <a:pPr indent="-323850" lvl="0" marL="457200" rtl="0" algn="l">
              <a:spcBef>
                <a:spcPts val="0"/>
              </a:spcBef>
              <a:spcAft>
                <a:spcPts val="0"/>
              </a:spcAft>
              <a:buSzPts val="1500"/>
              <a:buChar char="●"/>
            </a:pPr>
            <a:r>
              <a:rPr lang="en" sz="1500"/>
              <a:t>Caused by exposure to medication - can cause HL or ringing in the ears</a:t>
            </a:r>
            <a:endParaRPr sz="1500"/>
          </a:p>
          <a:p>
            <a:pPr indent="-323850" lvl="0" marL="457200" rtl="0" algn="l">
              <a:spcBef>
                <a:spcPts val="0"/>
              </a:spcBef>
              <a:spcAft>
                <a:spcPts val="0"/>
              </a:spcAft>
              <a:buSzPts val="1500"/>
              <a:buChar char="●"/>
            </a:pPr>
            <a:r>
              <a:rPr lang="en" sz="1500"/>
              <a:t>Aminoglycosides - used for bacterial infections.  End in -mycin (gentamycin, kanamycin)</a:t>
            </a:r>
            <a:endParaRPr sz="1500"/>
          </a:p>
          <a:p>
            <a:pPr indent="-323850" lvl="0" marL="457200" rtl="0" algn="l">
              <a:spcBef>
                <a:spcPts val="0"/>
              </a:spcBef>
              <a:spcAft>
                <a:spcPts val="0"/>
              </a:spcAft>
              <a:buSzPts val="1500"/>
              <a:buChar char="●"/>
            </a:pPr>
            <a:r>
              <a:rPr lang="en" sz="1500"/>
              <a:t>Chemotherapy agents (cisplatin)</a:t>
            </a:r>
            <a:endParaRPr sz="1500"/>
          </a:p>
          <a:p>
            <a:pPr indent="-323850" lvl="0" marL="457200" rtl="0" algn="l">
              <a:spcBef>
                <a:spcPts val="0"/>
              </a:spcBef>
              <a:spcAft>
                <a:spcPts val="0"/>
              </a:spcAft>
              <a:buSzPts val="1500"/>
              <a:buChar char="●"/>
            </a:pPr>
            <a:r>
              <a:rPr lang="en" sz="1500"/>
              <a:t>Quinines - used to treat malaria</a:t>
            </a:r>
            <a:endParaRPr sz="1500"/>
          </a:p>
          <a:p>
            <a:pPr indent="-323850" lvl="0" marL="457200" rtl="0" algn="l">
              <a:spcBef>
                <a:spcPts val="0"/>
              </a:spcBef>
              <a:spcAft>
                <a:spcPts val="0"/>
              </a:spcAft>
              <a:buSzPts val="1500"/>
              <a:buChar char="●"/>
            </a:pPr>
            <a:r>
              <a:rPr lang="en" sz="1500"/>
              <a:t>Salicylates - aspirin</a:t>
            </a:r>
            <a:endParaRPr sz="15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2"/>
          <p:cNvSpPr txBox="1"/>
          <p:nvPr>
            <p:ph type="title"/>
          </p:nvPr>
        </p:nvSpPr>
        <p:spPr>
          <a:xfrm>
            <a:off x="1284000" y="1680608"/>
            <a:ext cx="65760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Mixed HL</a:t>
            </a:r>
            <a:endParaRPr/>
          </a:p>
        </p:txBody>
      </p:sp>
      <p:sp>
        <p:nvSpPr>
          <p:cNvPr id="631" name="Google Shape;631;p62"/>
          <p:cNvSpPr txBox="1"/>
          <p:nvPr>
            <p:ph idx="1" type="subTitle"/>
          </p:nvPr>
        </p:nvSpPr>
        <p:spPr>
          <a:xfrm>
            <a:off x="1284000" y="2972692"/>
            <a:ext cx="6576000" cy="490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 hearing loss that presents with both a sensorineural and conductive component.  This can be that a patient is exposed to loud noises or suffers from presbycusis (both SNHL) and also has fluid in the middle ear space (CHL).  Some hereditary hearing losses present with MHL as well.</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3"/>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GENETIC TRANSMISSION OF HL</a:t>
            </a:r>
            <a:endParaRPr/>
          </a:p>
        </p:txBody>
      </p:sp>
      <p:sp>
        <p:nvSpPr>
          <p:cNvPr id="637" name="Google Shape;637;p63"/>
          <p:cNvSpPr txBox="1"/>
          <p:nvPr/>
        </p:nvSpPr>
        <p:spPr>
          <a:xfrm>
            <a:off x="844450" y="1513225"/>
            <a:ext cx="74262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lt1"/>
              </a:buClr>
              <a:buSzPts val="1400"/>
              <a:buFont typeface="Oxygen"/>
              <a:buChar char="●"/>
            </a:pPr>
            <a:r>
              <a:rPr lang="en">
                <a:solidFill>
                  <a:schemeClr val="lt1"/>
                </a:solidFill>
                <a:latin typeface="Oxygen"/>
                <a:ea typeface="Oxygen"/>
                <a:cs typeface="Oxygen"/>
                <a:sym typeface="Oxygen"/>
              </a:rPr>
              <a:t>Genetic transmission can be any presentation of HL (CHL, SNHL, MHL)</a:t>
            </a:r>
            <a:endParaRPr>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lang="en">
                <a:solidFill>
                  <a:schemeClr val="lt1"/>
                </a:solidFill>
                <a:latin typeface="Oxygen"/>
                <a:ea typeface="Oxygen"/>
                <a:cs typeface="Oxygen"/>
                <a:sym typeface="Oxygen"/>
              </a:rPr>
              <a:t>It can be present at birth or can be a late-onset HL</a:t>
            </a:r>
            <a:endParaRPr>
              <a:solidFill>
                <a:schemeClr val="lt1"/>
              </a:solidFill>
              <a:latin typeface="Oxygen"/>
              <a:ea typeface="Oxygen"/>
              <a:cs typeface="Oxygen"/>
              <a:sym typeface="Oxygen"/>
            </a:endParaRPr>
          </a:p>
          <a:p>
            <a:pPr indent="-317500" lvl="0" marL="457200" rtl="0" algn="l">
              <a:spcBef>
                <a:spcPts val="0"/>
              </a:spcBef>
              <a:spcAft>
                <a:spcPts val="0"/>
              </a:spcAft>
              <a:buClr>
                <a:schemeClr val="lt1"/>
              </a:buClr>
              <a:buSzPts val="1400"/>
              <a:buFont typeface="Oxygen"/>
              <a:buChar char="●"/>
            </a:pPr>
            <a:r>
              <a:rPr lang="en">
                <a:solidFill>
                  <a:schemeClr val="lt1"/>
                </a:solidFill>
                <a:latin typeface="Oxygen"/>
                <a:ea typeface="Oxygen"/>
                <a:cs typeface="Oxygen"/>
                <a:sym typeface="Oxygen"/>
              </a:rPr>
              <a:t>Can be classified as syndromic or non-syndromic</a:t>
            </a:r>
            <a:endParaRPr>
              <a:solidFill>
                <a:schemeClr val="lt1"/>
              </a:solidFill>
              <a:latin typeface="Oxygen"/>
              <a:ea typeface="Oxygen"/>
              <a:cs typeface="Oxygen"/>
              <a:sym typeface="Oxygen"/>
            </a:endParaRPr>
          </a:p>
          <a:p>
            <a:pPr indent="-317500" lvl="1" marL="914400" rtl="0" algn="l">
              <a:spcBef>
                <a:spcPts val="0"/>
              </a:spcBef>
              <a:spcAft>
                <a:spcPts val="0"/>
              </a:spcAft>
              <a:buClr>
                <a:schemeClr val="lt1"/>
              </a:buClr>
              <a:buSzPts val="1400"/>
              <a:buFont typeface="Oxygen"/>
              <a:buChar char="○"/>
            </a:pPr>
            <a:r>
              <a:rPr lang="en">
                <a:solidFill>
                  <a:schemeClr val="lt1"/>
                </a:solidFill>
                <a:latin typeface="Oxygen"/>
                <a:ea typeface="Oxygen"/>
                <a:cs typeface="Oxygen"/>
                <a:sym typeface="Oxygen"/>
              </a:rPr>
              <a:t>Syndromic HL - occurs with other medical and physical disorders</a:t>
            </a:r>
            <a:endParaRPr>
              <a:solidFill>
                <a:schemeClr val="lt1"/>
              </a:solidFill>
              <a:latin typeface="Oxygen"/>
              <a:ea typeface="Oxygen"/>
              <a:cs typeface="Oxygen"/>
              <a:sym typeface="Oxygen"/>
            </a:endParaRPr>
          </a:p>
          <a:p>
            <a:pPr indent="-317500" lvl="1" marL="914400" rtl="0" algn="l">
              <a:spcBef>
                <a:spcPts val="0"/>
              </a:spcBef>
              <a:spcAft>
                <a:spcPts val="0"/>
              </a:spcAft>
              <a:buClr>
                <a:schemeClr val="lt1"/>
              </a:buClr>
              <a:buSzPts val="1400"/>
              <a:buFont typeface="Oxygen"/>
              <a:buChar char="○"/>
            </a:pPr>
            <a:r>
              <a:rPr lang="en">
                <a:solidFill>
                  <a:schemeClr val="lt1"/>
                </a:solidFill>
                <a:latin typeface="Oxygen"/>
                <a:ea typeface="Oxygen"/>
                <a:cs typeface="Oxygen"/>
                <a:sym typeface="Oxygen"/>
              </a:rPr>
              <a:t>Non-syndromic HL - mutation in a single gene without other symptoms - an isolated finding</a:t>
            </a:r>
            <a:endParaRPr>
              <a:solidFill>
                <a:schemeClr val="lt1"/>
              </a:solidFill>
              <a:latin typeface="Oxygen"/>
              <a:ea typeface="Oxygen"/>
              <a:cs typeface="Oxygen"/>
              <a:sym typeface="Oxyge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7"/>
          <p:cNvSpPr txBox="1"/>
          <p:nvPr>
            <p:ph idx="1" type="subTitle"/>
          </p:nvPr>
        </p:nvSpPr>
        <p:spPr>
          <a:xfrm>
            <a:off x="2102800" y="3023500"/>
            <a:ext cx="4943700" cy="7365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The visual representation of a person’s hearing levels.</a:t>
            </a:r>
            <a:endParaRPr/>
          </a:p>
        </p:txBody>
      </p:sp>
      <p:sp>
        <p:nvSpPr>
          <p:cNvPr id="401" name="Google Shape;401;p37"/>
          <p:cNvSpPr txBox="1"/>
          <p:nvPr>
            <p:ph type="title"/>
          </p:nvPr>
        </p:nvSpPr>
        <p:spPr>
          <a:xfrm>
            <a:off x="720000" y="1459697"/>
            <a:ext cx="7704000" cy="159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AUDIOGRAMS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4"/>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Risk Factors for HL in Infants</a:t>
            </a:r>
            <a:endParaRPr/>
          </a:p>
        </p:txBody>
      </p:sp>
      <p:graphicFrame>
        <p:nvGraphicFramePr>
          <p:cNvPr id="643" name="Google Shape;643;p64"/>
          <p:cNvGraphicFramePr/>
          <p:nvPr/>
        </p:nvGraphicFramePr>
        <p:xfrm>
          <a:off x="952500" y="2131225"/>
          <a:ext cx="3000000" cy="3000000"/>
        </p:xfrm>
        <a:graphic>
          <a:graphicData uri="http://schemas.openxmlformats.org/drawingml/2006/table">
            <a:tbl>
              <a:tblPr>
                <a:noFill/>
                <a:tableStyleId>{4C946736-73AD-48C7-BE6C-E04C8B05EE79}</a:tableStyleId>
              </a:tblPr>
              <a:tblGrid>
                <a:gridCol w="2413000"/>
                <a:gridCol w="2413000"/>
                <a:gridCol w="2413000"/>
              </a:tblGrid>
              <a:tr h="759850">
                <a:tc>
                  <a:txBody>
                    <a:bodyPr/>
                    <a:lstStyle/>
                    <a:p>
                      <a:pPr indent="0" lvl="0" marL="0" rtl="0" algn="ctr">
                        <a:spcBef>
                          <a:spcPts val="0"/>
                        </a:spcBef>
                        <a:spcAft>
                          <a:spcPts val="0"/>
                        </a:spcAft>
                        <a:buNone/>
                      </a:pPr>
                      <a:r>
                        <a:rPr lang="en">
                          <a:solidFill>
                            <a:schemeClr val="lt2"/>
                          </a:solidFill>
                          <a:latin typeface="Oxygen"/>
                          <a:ea typeface="Oxygen"/>
                          <a:cs typeface="Oxygen"/>
                          <a:sym typeface="Oxygen"/>
                        </a:rPr>
                        <a:t>Low birth weight</a:t>
                      </a:r>
                      <a:endParaRPr>
                        <a:solidFill>
                          <a:schemeClr val="lt2"/>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Oxygen"/>
                          <a:ea typeface="Oxygen"/>
                          <a:cs typeface="Oxygen"/>
                          <a:sym typeface="Oxygen"/>
                        </a:rPr>
                        <a:t>Hyperbilirubinemia</a:t>
                      </a:r>
                      <a:endParaRPr>
                        <a:solidFill>
                          <a:schemeClr val="lt2"/>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2"/>
                          </a:solidFill>
                          <a:latin typeface="Oxygen"/>
                          <a:ea typeface="Oxygen"/>
                          <a:cs typeface="Oxygen"/>
                          <a:sym typeface="Oxygen"/>
                        </a:rPr>
                        <a:t>Family History of HL</a:t>
                      </a:r>
                      <a:endParaRPr>
                        <a:solidFill>
                          <a:schemeClr val="lt2"/>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759850">
                <a:tc>
                  <a:txBody>
                    <a:bodyPr/>
                    <a:lstStyle/>
                    <a:p>
                      <a:pPr indent="0" lvl="0" marL="0" rtl="0" algn="ctr">
                        <a:spcBef>
                          <a:spcPts val="0"/>
                        </a:spcBef>
                        <a:spcAft>
                          <a:spcPts val="0"/>
                        </a:spcAft>
                        <a:buNone/>
                      </a:pPr>
                      <a:r>
                        <a:rPr lang="en">
                          <a:solidFill>
                            <a:schemeClr val="lt1"/>
                          </a:solidFill>
                          <a:latin typeface="Oxygen"/>
                          <a:ea typeface="Oxygen"/>
                          <a:cs typeface="Oxygen"/>
                          <a:sym typeface="Oxygen"/>
                        </a:rPr>
                        <a:t>Craniofacial Abnormalities</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Oxygen"/>
                          <a:ea typeface="Oxygen"/>
                          <a:cs typeface="Oxygen"/>
                          <a:sym typeface="Oxygen"/>
                        </a:rPr>
                        <a:t>Bacterial Meningitis</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lt1"/>
                          </a:solidFill>
                          <a:latin typeface="Oxygen"/>
                          <a:ea typeface="Oxygen"/>
                          <a:cs typeface="Oxygen"/>
                          <a:sym typeface="Oxygen"/>
                        </a:rPr>
                        <a:t>Low APGAR score</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r h="759850">
                <a:tc>
                  <a:txBody>
                    <a:bodyPr/>
                    <a:lstStyle/>
                    <a:p>
                      <a:pPr indent="0" lvl="0" marL="0" rtl="0" algn="ctr">
                        <a:spcBef>
                          <a:spcPts val="0"/>
                        </a:spcBef>
                        <a:spcAft>
                          <a:spcPts val="0"/>
                        </a:spcAft>
                        <a:buNone/>
                      </a:pPr>
                      <a:r>
                        <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ctr">
                        <a:spcBef>
                          <a:spcPts val="0"/>
                        </a:spcBef>
                        <a:spcAft>
                          <a:spcPts val="0"/>
                        </a:spcAft>
                        <a:buClr>
                          <a:schemeClr val="accent1"/>
                        </a:buClr>
                        <a:buSzPts val="1100"/>
                        <a:buFont typeface="Arial"/>
                        <a:buNone/>
                      </a:pPr>
                      <a:r>
                        <a:rPr lang="en">
                          <a:solidFill>
                            <a:schemeClr val="lt1"/>
                          </a:solidFill>
                          <a:latin typeface="Oxygen"/>
                          <a:ea typeface="Oxygen"/>
                          <a:cs typeface="Oxygen"/>
                          <a:sym typeface="Oxygen"/>
                        </a:rPr>
                        <a:t>TORCH infections</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latin typeface="Oxygen"/>
                        <a:ea typeface="Oxygen"/>
                        <a:cs typeface="Oxygen"/>
                        <a:sym typeface="Oxygen"/>
                      </a:endParaRPr>
                    </a:p>
                  </a:txBody>
                  <a:tcPr marT="91425" marB="91425" marR="91425" marL="91425" anchor="ctr">
                    <a:lnL cap="flat" cmpd="sng" w="28575">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tcPr>
                </a:tc>
              </a:tr>
            </a:tbl>
          </a:graphicData>
        </a:graphic>
      </p:graphicFrame>
      <p:sp>
        <p:nvSpPr>
          <p:cNvPr id="644" name="Google Shape;644;p64"/>
          <p:cNvSpPr txBox="1"/>
          <p:nvPr>
            <p:ph idx="4294967295" type="subTitle"/>
          </p:nvPr>
        </p:nvSpPr>
        <p:spPr>
          <a:xfrm>
            <a:off x="2821500" y="1194100"/>
            <a:ext cx="3501000" cy="657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400"/>
              <a:t>Infants with any of these risk factors are 10x more likely to have HL than their peers (Allen &amp; Goldman, 2020).</a:t>
            </a:r>
            <a:endParaRPr b="1" sz="1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5"/>
          <p:cNvSpPr txBox="1"/>
          <p:nvPr>
            <p:ph type="title"/>
          </p:nvPr>
        </p:nvSpPr>
        <p:spPr>
          <a:xfrm>
            <a:off x="720003" y="1751200"/>
            <a:ext cx="26058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USHER SYNDROME</a:t>
            </a:r>
            <a:endParaRPr/>
          </a:p>
        </p:txBody>
      </p:sp>
      <p:sp>
        <p:nvSpPr>
          <p:cNvPr id="650" name="Google Shape;650;p65"/>
          <p:cNvSpPr txBox="1"/>
          <p:nvPr>
            <p:ph idx="1" type="subTitle"/>
          </p:nvPr>
        </p:nvSpPr>
        <p:spPr>
          <a:xfrm>
            <a:off x="720003" y="2141750"/>
            <a:ext cx="2605800" cy="484800"/>
          </a:xfrm>
          <a:prstGeom prst="rect">
            <a:avLst/>
          </a:prstGeom>
        </p:spPr>
        <p:txBody>
          <a:bodyPr anchorCtr="0" anchor="t" bIns="91425" lIns="365750" spcFirstLastPara="1" rIns="365750" wrap="square" tIns="91425">
            <a:noAutofit/>
          </a:bodyPr>
          <a:lstStyle/>
          <a:p>
            <a:pPr indent="-292100" lvl="0" marL="457200" rtl="0" algn="l">
              <a:spcBef>
                <a:spcPts val="0"/>
              </a:spcBef>
              <a:spcAft>
                <a:spcPts val="0"/>
              </a:spcAft>
              <a:buSzPts val="1000"/>
              <a:buChar char="●"/>
            </a:pPr>
            <a:r>
              <a:rPr lang="en" sz="1100"/>
              <a:t>Severe vision impairment</a:t>
            </a:r>
            <a:endParaRPr sz="1100"/>
          </a:p>
          <a:p>
            <a:pPr indent="-292100" lvl="0" marL="457200" rtl="0" algn="l">
              <a:spcBef>
                <a:spcPts val="0"/>
              </a:spcBef>
              <a:spcAft>
                <a:spcPts val="0"/>
              </a:spcAft>
              <a:buSzPts val="1000"/>
              <a:buChar char="●"/>
            </a:pPr>
            <a:r>
              <a:rPr lang="en" sz="1100"/>
              <a:t>Variable HL (profound, moderate, progressive) _ balance dysfunction</a:t>
            </a:r>
            <a:endParaRPr sz="1100"/>
          </a:p>
        </p:txBody>
      </p:sp>
      <p:sp>
        <p:nvSpPr>
          <p:cNvPr id="651" name="Google Shape;651;p65"/>
          <p:cNvSpPr txBox="1"/>
          <p:nvPr>
            <p:ph idx="4" type="title"/>
          </p:nvPr>
        </p:nvSpPr>
        <p:spPr>
          <a:xfrm>
            <a:off x="719975" y="3401813"/>
            <a:ext cx="2605800" cy="527700"/>
          </a:xfrm>
          <a:prstGeom prst="rect">
            <a:avLst/>
          </a:prstGeom>
        </p:spPr>
        <p:txBody>
          <a:bodyPr anchorCtr="0" anchor="b" bIns="91425" lIns="274300" spcFirstLastPara="1" rIns="274300" wrap="square" tIns="91425">
            <a:noAutofit/>
          </a:bodyPr>
          <a:lstStyle/>
          <a:p>
            <a:pPr indent="0" lvl="0" marL="0" rtl="0" algn="ctr">
              <a:spcBef>
                <a:spcPts val="0"/>
              </a:spcBef>
              <a:spcAft>
                <a:spcPts val="0"/>
              </a:spcAft>
              <a:buNone/>
            </a:pPr>
            <a:r>
              <a:rPr lang="en"/>
              <a:t>TREACHER COLLINS</a:t>
            </a:r>
            <a:endParaRPr/>
          </a:p>
        </p:txBody>
      </p:sp>
      <p:sp>
        <p:nvSpPr>
          <p:cNvPr id="652" name="Google Shape;652;p65"/>
          <p:cNvSpPr txBox="1"/>
          <p:nvPr>
            <p:ph idx="5" type="subTitle"/>
          </p:nvPr>
        </p:nvSpPr>
        <p:spPr>
          <a:xfrm>
            <a:off x="720003" y="3759738"/>
            <a:ext cx="2605800" cy="484800"/>
          </a:xfrm>
          <a:prstGeom prst="rect">
            <a:avLst/>
          </a:prstGeom>
        </p:spPr>
        <p:txBody>
          <a:bodyPr anchorCtr="0" anchor="t" bIns="91425" lIns="274300" spcFirstLastPara="1" rIns="274300" wrap="square" tIns="91425">
            <a:noAutofit/>
          </a:bodyPr>
          <a:lstStyle/>
          <a:p>
            <a:pPr indent="-292100" lvl="0" marL="457200" rtl="0" algn="l">
              <a:spcBef>
                <a:spcPts val="0"/>
              </a:spcBef>
              <a:spcAft>
                <a:spcPts val="0"/>
              </a:spcAft>
              <a:buSzPts val="1000"/>
              <a:buChar char="●"/>
            </a:pPr>
            <a:r>
              <a:rPr lang="en" sz="1100"/>
              <a:t>Facial malformations (cleft palate, downward slanting eyes, malformed outer ear)</a:t>
            </a:r>
            <a:endParaRPr sz="1100"/>
          </a:p>
          <a:p>
            <a:pPr indent="-298450" lvl="0" marL="457200" rtl="0" algn="l">
              <a:spcBef>
                <a:spcPts val="0"/>
              </a:spcBef>
              <a:spcAft>
                <a:spcPts val="0"/>
              </a:spcAft>
              <a:buSzPts val="1100"/>
              <a:buChar char="●"/>
            </a:pPr>
            <a:r>
              <a:rPr lang="en" sz="1100"/>
              <a:t>CHL or SNHL + vestibular dysfunction</a:t>
            </a:r>
            <a:endParaRPr sz="1100"/>
          </a:p>
        </p:txBody>
      </p:sp>
      <p:sp>
        <p:nvSpPr>
          <p:cNvPr id="653" name="Google Shape;653;p65"/>
          <p:cNvSpPr txBox="1"/>
          <p:nvPr>
            <p:ph idx="8" type="title"/>
          </p:nvPr>
        </p:nvSpPr>
        <p:spPr>
          <a:xfrm>
            <a:off x="5818172" y="1920975"/>
            <a:ext cx="26058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WAARDENBURG SYNDROME</a:t>
            </a:r>
            <a:endParaRPr/>
          </a:p>
        </p:txBody>
      </p:sp>
      <p:sp>
        <p:nvSpPr>
          <p:cNvPr id="654" name="Google Shape;654;p65"/>
          <p:cNvSpPr txBox="1"/>
          <p:nvPr>
            <p:ph idx="6" type="title"/>
          </p:nvPr>
        </p:nvSpPr>
        <p:spPr>
          <a:xfrm>
            <a:off x="3269095" y="3401813"/>
            <a:ext cx="26058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BRANCHIO-OTO-RENAL (BOR)</a:t>
            </a:r>
            <a:endParaRPr/>
          </a:p>
        </p:txBody>
      </p:sp>
      <p:sp>
        <p:nvSpPr>
          <p:cNvPr id="655" name="Google Shape;655;p65"/>
          <p:cNvSpPr txBox="1"/>
          <p:nvPr>
            <p:ph idx="7" type="subTitle"/>
          </p:nvPr>
        </p:nvSpPr>
        <p:spPr>
          <a:xfrm>
            <a:off x="3269123" y="3759738"/>
            <a:ext cx="2605800" cy="48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100"/>
              <a:t>Ear pits/tags, branchial cleft sinuses, and renal (kidney) involvement.</a:t>
            </a:r>
            <a:endParaRPr sz="1100"/>
          </a:p>
          <a:p>
            <a:pPr indent="-298450" lvl="0" marL="457200" rtl="0" algn="l">
              <a:spcBef>
                <a:spcPts val="0"/>
              </a:spcBef>
              <a:spcAft>
                <a:spcPts val="0"/>
              </a:spcAft>
              <a:buSzPts val="1100"/>
              <a:buChar char="●"/>
            </a:pPr>
            <a:r>
              <a:rPr lang="en" sz="1100"/>
              <a:t>Significant HL - CHL, SNHL, MHL</a:t>
            </a:r>
            <a:endParaRPr sz="1100"/>
          </a:p>
        </p:txBody>
      </p:sp>
      <p:sp>
        <p:nvSpPr>
          <p:cNvPr id="656" name="Google Shape;656;p65"/>
          <p:cNvSpPr txBox="1"/>
          <p:nvPr>
            <p:ph idx="15"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Syndromic HL (~20% of cases)</a:t>
            </a:r>
            <a:endParaRPr/>
          </a:p>
        </p:txBody>
      </p:sp>
      <p:sp>
        <p:nvSpPr>
          <p:cNvPr id="657" name="Google Shape;657;p65"/>
          <p:cNvSpPr txBox="1"/>
          <p:nvPr>
            <p:ph idx="2" type="title"/>
          </p:nvPr>
        </p:nvSpPr>
        <p:spPr>
          <a:xfrm>
            <a:off x="3269095" y="1751200"/>
            <a:ext cx="26058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PENDRED SYNDROME</a:t>
            </a:r>
            <a:endParaRPr/>
          </a:p>
        </p:txBody>
      </p:sp>
      <p:sp>
        <p:nvSpPr>
          <p:cNvPr id="658" name="Google Shape;658;p65"/>
          <p:cNvSpPr txBox="1"/>
          <p:nvPr>
            <p:ph idx="3" type="subTitle"/>
          </p:nvPr>
        </p:nvSpPr>
        <p:spPr>
          <a:xfrm>
            <a:off x="3269123" y="2141750"/>
            <a:ext cx="2605800" cy="48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100"/>
              <a:t>Goiter (in the neck)</a:t>
            </a:r>
            <a:endParaRPr sz="1100"/>
          </a:p>
          <a:p>
            <a:pPr indent="-292100" lvl="0" marL="457200" rtl="0" algn="l">
              <a:spcBef>
                <a:spcPts val="0"/>
              </a:spcBef>
              <a:spcAft>
                <a:spcPts val="0"/>
              </a:spcAft>
              <a:buSzPts val="1000"/>
              <a:buChar char="●"/>
            </a:pPr>
            <a:r>
              <a:rPr lang="en" sz="1100"/>
              <a:t>HF HL</a:t>
            </a:r>
            <a:endParaRPr sz="1100"/>
          </a:p>
          <a:p>
            <a:pPr indent="-292100" lvl="0" marL="457200" rtl="0" algn="l">
              <a:spcBef>
                <a:spcPts val="0"/>
              </a:spcBef>
              <a:spcAft>
                <a:spcPts val="0"/>
              </a:spcAft>
              <a:buSzPts val="1000"/>
              <a:buChar char="●"/>
            </a:pPr>
            <a:r>
              <a:rPr lang="en" sz="1100"/>
              <a:t>Enlarged vestibular aqueduct</a:t>
            </a:r>
            <a:endParaRPr sz="1100"/>
          </a:p>
        </p:txBody>
      </p:sp>
      <p:sp>
        <p:nvSpPr>
          <p:cNvPr id="659" name="Google Shape;659;p65"/>
          <p:cNvSpPr txBox="1"/>
          <p:nvPr>
            <p:ph idx="9" type="subTitle"/>
          </p:nvPr>
        </p:nvSpPr>
        <p:spPr>
          <a:xfrm>
            <a:off x="5818200" y="2278900"/>
            <a:ext cx="2605800" cy="484800"/>
          </a:xfrm>
          <a:prstGeom prst="rect">
            <a:avLst/>
          </a:prstGeom>
        </p:spPr>
        <p:txBody>
          <a:bodyPr anchorCtr="0" anchor="t" bIns="91425" lIns="365750" spcFirstLastPara="1" rIns="365750" wrap="square" tIns="91425">
            <a:noAutofit/>
          </a:bodyPr>
          <a:lstStyle/>
          <a:p>
            <a:pPr indent="-292100" lvl="0" marL="457200" rtl="0" algn="l">
              <a:spcBef>
                <a:spcPts val="0"/>
              </a:spcBef>
              <a:spcAft>
                <a:spcPts val="0"/>
              </a:spcAft>
              <a:buSzPts val="1000"/>
              <a:buChar char="●"/>
            </a:pPr>
            <a:r>
              <a:rPr lang="en" sz="1100"/>
              <a:t>White forelock</a:t>
            </a:r>
            <a:endParaRPr sz="1100"/>
          </a:p>
          <a:p>
            <a:pPr indent="-298450" lvl="0" marL="457200" rtl="0" algn="l">
              <a:spcBef>
                <a:spcPts val="0"/>
              </a:spcBef>
              <a:spcAft>
                <a:spcPts val="0"/>
              </a:spcAft>
              <a:buSzPts val="1100"/>
              <a:buChar char="●"/>
            </a:pPr>
            <a:r>
              <a:rPr lang="en" sz="1100"/>
              <a:t>Ice blue eyes</a:t>
            </a:r>
            <a:endParaRPr sz="1100"/>
          </a:p>
          <a:p>
            <a:pPr indent="-298450" lvl="0" marL="457200" rtl="0" algn="l">
              <a:spcBef>
                <a:spcPts val="0"/>
              </a:spcBef>
              <a:spcAft>
                <a:spcPts val="0"/>
              </a:spcAft>
              <a:buSzPts val="1100"/>
              <a:buChar char="●"/>
            </a:pPr>
            <a:r>
              <a:rPr lang="en" sz="1100"/>
              <a:t>Flattened bridge of nose</a:t>
            </a:r>
            <a:endParaRPr sz="1100"/>
          </a:p>
          <a:p>
            <a:pPr indent="-298450" lvl="0" marL="457200" rtl="0" algn="l">
              <a:spcBef>
                <a:spcPts val="0"/>
              </a:spcBef>
              <a:spcAft>
                <a:spcPts val="0"/>
              </a:spcAft>
              <a:buSzPts val="1100"/>
              <a:buChar char="●"/>
            </a:pPr>
            <a:r>
              <a:rPr lang="en" sz="1100"/>
              <a:t>SNHL</a:t>
            </a:r>
            <a:endParaRPr sz="1100"/>
          </a:p>
        </p:txBody>
      </p:sp>
      <p:sp>
        <p:nvSpPr>
          <p:cNvPr id="660" name="Google Shape;660;p65"/>
          <p:cNvSpPr txBox="1"/>
          <p:nvPr>
            <p:ph idx="13" type="title"/>
          </p:nvPr>
        </p:nvSpPr>
        <p:spPr>
          <a:xfrm>
            <a:off x="5818172" y="3655313"/>
            <a:ext cx="26058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OSTEOGENESIS IMPERFECTA</a:t>
            </a:r>
            <a:endParaRPr/>
          </a:p>
        </p:txBody>
      </p:sp>
      <p:sp>
        <p:nvSpPr>
          <p:cNvPr id="661" name="Google Shape;661;p65"/>
          <p:cNvSpPr txBox="1"/>
          <p:nvPr>
            <p:ph idx="14" type="subTitle"/>
          </p:nvPr>
        </p:nvSpPr>
        <p:spPr>
          <a:xfrm>
            <a:off x="5818200" y="3999738"/>
            <a:ext cx="2605800" cy="484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Char char="●"/>
            </a:pPr>
            <a:r>
              <a:rPr lang="en" sz="1100"/>
              <a:t>Fragile bones, blue sclera, and hyperelastic joints and ligaments</a:t>
            </a:r>
            <a:endParaRPr sz="1100"/>
          </a:p>
          <a:p>
            <a:pPr indent="-298450" lvl="0" marL="457200" rtl="0" algn="l">
              <a:spcBef>
                <a:spcPts val="0"/>
              </a:spcBef>
              <a:spcAft>
                <a:spcPts val="0"/>
              </a:spcAft>
              <a:buSzPts val="1100"/>
              <a:buChar char="●"/>
            </a:pPr>
            <a:r>
              <a:rPr lang="en" sz="1100"/>
              <a:t>CHL, SNHL, MHL</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66"/>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Non-Syndromic HL</a:t>
            </a:r>
            <a:endParaRPr/>
          </a:p>
        </p:txBody>
      </p:sp>
      <p:sp>
        <p:nvSpPr>
          <p:cNvPr id="667" name="Google Shape;667;p66"/>
          <p:cNvSpPr txBox="1"/>
          <p:nvPr>
            <p:ph idx="4294967295" type="subTitle"/>
          </p:nvPr>
        </p:nvSpPr>
        <p:spPr>
          <a:xfrm>
            <a:off x="2432850" y="1451501"/>
            <a:ext cx="4278300" cy="6579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a:t>The most common single gene mutation occurs at GJB2 (gap junction beta 2) gene codes for the protein Connexin 26</a:t>
            </a:r>
            <a:endParaRPr b="1"/>
          </a:p>
        </p:txBody>
      </p:sp>
      <p:sp>
        <p:nvSpPr>
          <p:cNvPr id="668" name="Google Shape;668;p66"/>
          <p:cNvSpPr txBox="1"/>
          <p:nvPr>
            <p:ph idx="4294967295" type="title"/>
          </p:nvPr>
        </p:nvSpPr>
        <p:spPr>
          <a:xfrm>
            <a:off x="1284000" y="2447924"/>
            <a:ext cx="6576000" cy="1861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Oxygen"/>
              <a:buChar char="●"/>
            </a:pPr>
            <a:r>
              <a:rPr lang="en" sz="1400">
                <a:latin typeface="Oxygen"/>
                <a:ea typeface="Oxygen"/>
                <a:cs typeface="Oxygen"/>
                <a:sym typeface="Oxygen"/>
              </a:rPr>
              <a:t>Gap junctions in cell membranes allow ions and other small molecules to pass through into the cell</a:t>
            </a:r>
            <a:endParaRPr sz="1400">
              <a:latin typeface="Oxygen"/>
              <a:ea typeface="Oxygen"/>
              <a:cs typeface="Oxygen"/>
              <a:sym typeface="Oxygen"/>
            </a:endParaRPr>
          </a:p>
          <a:p>
            <a:pPr indent="-317500" lvl="1" marL="914400" rtl="0" algn="l">
              <a:spcBef>
                <a:spcPts val="0"/>
              </a:spcBef>
              <a:spcAft>
                <a:spcPts val="0"/>
              </a:spcAft>
              <a:buClr>
                <a:schemeClr val="lt1"/>
              </a:buClr>
              <a:buSzPts val="1400"/>
              <a:buFont typeface="Oxygen"/>
              <a:buChar char="○"/>
            </a:pPr>
            <a:r>
              <a:rPr lang="en" sz="1400">
                <a:solidFill>
                  <a:schemeClr val="lt1"/>
                </a:solidFill>
                <a:latin typeface="Oxygen"/>
                <a:ea typeface="Oxygen"/>
                <a:cs typeface="Oxygen"/>
                <a:sym typeface="Oxygen"/>
              </a:rPr>
              <a:t>Composed of connexin proteins</a:t>
            </a:r>
            <a:endParaRPr sz="1400">
              <a:solidFill>
                <a:schemeClr val="lt1"/>
              </a:solidFill>
              <a:latin typeface="Oxygen"/>
              <a:ea typeface="Oxygen"/>
              <a:cs typeface="Oxygen"/>
              <a:sym typeface="Oxygen"/>
            </a:endParaRPr>
          </a:p>
          <a:p>
            <a:pPr indent="-317500" lvl="0" marL="457200" rtl="0" algn="l">
              <a:spcBef>
                <a:spcPts val="0"/>
              </a:spcBef>
              <a:spcAft>
                <a:spcPts val="0"/>
              </a:spcAft>
              <a:buSzPts val="1400"/>
              <a:buFont typeface="Oxygen"/>
              <a:buChar char="●"/>
            </a:pPr>
            <a:r>
              <a:rPr lang="en" sz="1400">
                <a:latin typeface="Oxygen"/>
                <a:ea typeface="Oxygen"/>
                <a:cs typeface="Oxygen"/>
                <a:sym typeface="Oxygen"/>
              </a:rPr>
              <a:t>Connexin 26 forms gap junctions between supporting cells and underlying hair cells in the cochlea</a:t>
            </a:r>
            <a:endParaRPr sz="1400">
              <a:latin typeface="Oxygen"/>
              <a:ea typeface="Oxygen"/>
              <a:cs typeface="Oxygen"/>
              <a:sym typeface="Oxygen"/>
            </a:endParaRPr>
          </a:p>
          <a:p>
            <a:pPr indent="-317500" lvl="1" marL="914400" rtl="0" algn="l">
              <a:spcBef>
                <a:spcPts val="0"/>
              </a:spcBef>
              <a:spcAft>
                <a:spcPts val="0"/>
              </a:spcAft>
              <a:buClr>
                <a:schemeClr val="lt1"/>
              </a:buClr>
              <a:buSzPts val="1400"/>
              <a:buFont typeface="Oxygen"/>
              <a:buChar char="○"/>
            </a:pPr>
            <a:r>
              <a:rPr lang="en" sz="1400">
                <a:solidFill>
                  <a:schemeClr val="lt1"/>
                </a:solidFill>
                <a:latin typeface="Oxygen"/>
                <a:ea typeface="Oxygen"/>
                <a:cs typeface="Oxygen"/>
                <a:sym typeface="Oxygen"/>
              </a:rPr>
              <a:t>Recycle potassium ions through Organ of Corti</a:t>
            </a:r>
            <a:endParaRPr sz="1400">
              <a:solidFill>
                <a:schemeClr val="lt1"/>
              </a:solidFill>
              <a:latin typeface="Oxygen"/>
              <a:ea typeface="Oxygen"/>
              <a:cs typeface="Oxygen"/>
              <a:sym typeface="Oxygen"/>
            </a:endParaRPr>
          </a:p>
        </p:txBody>
      </p:sp>
      <p:cxnSp>
        <p:nvCxnSpPr>
          <p:cNvPr id="669" name="Google Shape;669;p66"/>
          <p:cNvCxnSpPr/>
          <p:nvPr/>
        </p:nvCxnSpPr>
        <p:spPr>
          <a:xfrm>
            <a:off x="874175" y="2255725"/>
            <a:ext cx="7705800" cy="0"/>
          </a:xfrm>
          <a:prstGeom prst="straightConnector1">
            <a:avLst/>
          </a:prstGeom>
          <a:noFill/>
          <a:ln cap="flat" cmpd="sng" w="19050">
            <a:solidFill>
              <a:schemeClr val="accent2"/>
            </a:solidFill>
            <a:prstDash val="solid"/>
            <a:round/>
            <a:headEnd len="med" w="med" type="none"/>
            <a:tailEnd len="med" w="med"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67"/>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675" name="Google Shape;675;p67"/>
          <p:cNvSpPr txBox="1"/>
          <p:nvPr>
            <p:ph idx="4294967295" type="subTitle"/>
          </p:nvPr>
        </p:nvSpPr>
        <p:spPr>
          <a:xfrm>
            <a:off x="195225" y="1346325"/>
            <a:ext cx="8752500" cy="6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Slab"/>
                <a:ea typeface="Roboto Slab"/>
                <a:cs typeface="Roboto Slab"/>
                <a:sym typeface="Roboto Slab"/>
              </a:rPr>
              <a:t>Allen SB, Goldman J. Syndromic Sensorineural Hearing Loss. [Updated 2020 Aug 24]. In: StatPearls [Internet]. Treasure Island (FL): StatPearls Publishing; 2021 Jan-. Available from: </a:t>
            </a:r>
            <a:r>
              <a:rPr b="1" lang="en" sz="1000" u="sng">
                <a:solidFill>
                  <a:schemeClr val="hlink"/>
                </a:solidFill>
                <a:latin typeface="Roboto Slab"/>
                <a:ea typeface="Roboto Slab"/>
                <a:cs typeface="Roboto Slab"/>
                <a:sym typeface="Roboto Slab"/>
                <a:hlinkClick r:id="rId3"/>
              </a:rPr>
              <a:t>https://www.ncbi.nlm.nih.gov/books/NBK526088/</a:t>
            </a:r>
            <a:endParaRPr sz="1100">
              <a:solidFill>
                <a:schemeClr val="dk1"/>
              </a:solidFill>
              <a:latin typeface="Arial"/>
              <a:ea typeface="Arial"/>
              <a:cs typeface="Arial"/>
              <a:sym typeface="Arial"/>
            </a:endParaRPr>
          </a:p>
          <a:p>
            <a:pPr indent="0" lvl="0" marL="0" rtl="0" algn="l">
              <a:spcBef>
                <a:spcPts val="0"/>
              </a:spcBef>
              <a:spcAft>
                <a:spcPts val="0"/>
              </a:spcAft>
              <a:buNone/>
            </a:pPr>
            <a:r>
              <a:t/>
            </a:r>
            <a:endParaRPr sz="1100">
              <a:solidFill>
                <a:schemeClr val="dk1"/>
              </a:solidFill>
              <a:latin typeface="Arial"/>
              <a:ea typeface="Arial"/>
              <a:cs typeface="Arial"/>
              <a:sym typeface="Arial"/>
            </a:endParaRPr>
          </a:p>
          <a:p>
            <a:pPr indent="0" lvl="0" marL="0" rtl="0" algn="l">
              <a:spcBef>
                <a:spcPts val="0"/>
              </a:spcBef>
              <a:spcAft>
                <a:spcPts val="0"/>
              </a:spcAft>
              <a:buNone/>
            </a:pPr>
            <a:r>
              <a:rPr b="1" lang="en" sz="1000">
                <a:latin typeface="Roboto Slab"/>
                <a:ea typeface="Roboto Slab"/>
                <a:cs typeface="Roboto Slab"/>
                <a:sym typeface="Roboto Slab"/>
              </a:rPr>
              <a:t>Campbell E, Tan NC. Ossicular-Chain Dislocation. [Updated 2021 Aug 4]. In: StatPearls [Internet]. Treasure Island (FL): StatPearls Publishing; 2021 Jan-. Available from: https://www.ncbi.nlm.nih.gov/books/NBK560621/</a:t>
            </a:r>
            <a:endParaRPr b="1" sz="1000">
              <a:latin typeface="Roboto Slab"/>
              <a:ea typeface="Roboto Slab"/>
              <a:cs typeface="Roboto Slab"/>
              <a:sym typeface="Roboto Slab"/>
            </a:endParaRPr>
          </a:p>
          <a:p>
            <a:pPr indent="0" lvl="0" marL="0" rtl="0" algn="l">
              <a:spcBef>
                <a:spcPts val="0"/>
              </a:spcBef>
              <a:spcAft>
                <a:spcPts val="0"/>
              </a:spcAft>
              <a:buNone/>
            </a:pPr>
            <a:r>
              <a:rPr b="1" lang="en" sz="1000">
                <a:latin typeface="Roboto Slab"/>
                <a:ea typeface="Roboto Slab"/>
                <a:cs typeface="Roboto Slab"/>
                <a:sym typeface="Roboto Slab"/>
              </a:rPr>
              <a:t>Cleveland Clinic. (2018). Earwax buildup and blockage.  Retrieved from: </a:t>
            </a:r>
            <a:r>
              <a:rPr b="1" lang="en" sz="1000" u="sng">
                <a:solidFill>
                  <a:schemeClr val="hlink"/>
                </a:solidFill>
                <a:latin typeface="Roboto Slab"/>
                <a:ea typeface="Roboto Slab"/>
                <a:cs typeface="Roboto Slab"/>
                <a:sym typeface="Roboto Slab"/>
                <a:hlinkClick r:id="rId4"/>
              </a:rPr>
              <a:t>https://my.clevelandclinic.org/health/diseases/14428-ear-wax-buildup--blockage</a:t>
            </a:r>
            <a:endParaRPr b="1" sz="1000">
              <a:latin typeface="Roboto Slab"/>
              <a:ea typeface="Roboto Slab"/>
              <a:cs typeface="Roboto Slab"/>
              <a:sym typeface="Roboto Slab"/>
            </a:endParaRPr>
          </a:p>
          <a:p>
            <a:pPr indent="0" lvl="0" marL="0" marR="0" rtl="0" algn="l">
              <a:lnSpc>
                <a:spcPct val="100000"/>
              </a:lnSpc>
              <a:spcBef>
                <a:spcPts val="1600"/>
              </a:spcBef>
              <a:spcAft>
                <a:spcPts val="0"/>
              </a:spcAft>
              <a:buNone/>
            </a:pPr>
            <a:r>
              <a:rPr b="1" lang="en" sz="1000">
                <a:latin typeface="Roboto Slab"/>
                <a:ea typeface="Roboto Slab"/>
                <a:cs typeface="Roboto Slab"/>
                <a:sym typeface="Roboto Slab"/>
              </a:rPr>
              <a:t>Ozturk, O. (2020). Fluid accumulation in the middle ear.  Retrieved from: </a:t>
            </a:r>
            <a:r>
              <a:rPr b="1" lang="en" sz="1000" u="sng">
                <a:solidFill>
                  <a:schemeClr val="hlink"/>
                </a:solidFill>
                <a:latin typeface="Roboto Slab"/>
                <a:ea typeface="Roboto Slab"/>
                <a:cs typeface="Roboto Slab"/>
                <a:sym typeface="Roboto Slab"/>
                <a:hlinkClick r:id="rId5"/>
              </a:rPr>
              <a:t>https://drozcanozturk.com/en/fluid-accumulation-in-the-middle-ear-otitis-media-with-effusion-and-tube-ins</a:t>
            </a:r>
            <a:r>
              <a:rPr b="1" lang="en" sz="1000">
                <a:uFill>
                  <a:noFill/>
                </a:uFill>
                <a:latin typeface="Roboto Slab"/>
                <a:ea typeface="Roboto Slab"/>
                <a:cs typeface="Roboto Slab"/>
                <a:sym typeface="Roboto Slab"/>
                <a:hlinkClick r:id="rId6"/>
              </a:rPr>
              <a:t>ertion-in-the-eardrum/</a:t>
            </a:r>
            <a:endParaRPr b="1" sz="1000">
              <a:latin typeface="Roboto Slab"/>
              <a:ea typeface="Roboto Slab"/>
              <a:cs typeface="Roboto Slab"/>
              <a:sym typeface="Roboto Slab"/>
            </a:endParaRPr>
          </a:p>
          <a:p>
            <a:pPr indent="0" lvl="0" marL="0" marR="0" rtl="0" algn="l">
              <a:lnSpc>
                <a:spcPct val="100000"/>
              </a:lnSpc>
              <a:spcBef>
                <a:spcPts val="1600"/>
              </a:spcBef>
              <a:spcAft>
                <a:spcPts val="0"/>
              </a:spcAft>
              <a:buNone/>
            </a:pPr>
            <a:r>
              <a:rPr b="1" lang="en" sz="1000">
                <a:latin typeface="Roboto Slab"/>
                <a:ea typeface="Roboto Slab"/>
                <a:cs typeface="Roboto Slab"/>
                <a:sym typeface="Roboto Slab"/>
              </a:rPr>
              <a:t>Rose, S. (2020). Hearing Speech with a Reverse Slope Hearing Loss. Retrieved from: </a:t>
            </a:r>
            <a:r>
              <a:rPr b="1" lang="en" sz="1000">
                <a:uFill>
                  <a:noFill/>
                </a:uFill>
                <a:latin typeface="Roboto Slab"/>
                <a:ea typeface="Roboto Slab"/>
                <a:cs typeface="Roboto Slab"/>
                <a:sym typeface="Roboto Slab"/>
                <a:hlinkClick r:id="rId7"/>
              </a:rPr>
              <a:t>https://www.youtube.com/watch?v=ewOpW-4XFqM</a:t>
            </a:r>
            <a:endParaRPr sz="1000">
              <a:solidFill>
                <a:schemeClr val="accent1"/>
              </a:solidFill>
              <a:latin typeface="Roboto Slab"/>
              <a:ea typeface="Roboto Slab"/>
              <a:cs typeface="Roboto Slab"/>
              <a:sym typeface="Roboto Slab"/>
            </a:endParaRPr>
          </a:p>
          <a:p>
            <a:pPr indent="0" lvl="0" marL="0" rtl="0" algn="l">
              <a:spcBef>
                <a:spcPts val="1600"/>
              </a:spcBef>
              <a:spcAft>
                <a:spcPts val="0"/>
              </a:spcAft>
              <a:buNone/>
            </a:pPr>
            <a:r>
              <a:rPr b="1" lang="en" sz="1000">
                <a:latin typeface="Roboto Slab"/>
                <a:ea typeface="Roboto Slab"/>
                <a:cs typeface="Roboto Slab"/>
                <a:sym typeface="Roboto Slab"/>
              </a:rPr>
              <a:t>Rose, S. (2020). Hearing speech with a sloping hearing loss. Retrieved from: </a:t>
            </a:r>
            <a:r>
              <a:rPr b="1" lang="en" sz="1000">
                <a:uFill>
                  <a:noFill/>
                </a:uFill>
                <a:latin typeface="Roboto Slab"/>
                <a:ea typeface="Roboto Slab"/>
                <a:cs typeface="Roboto Slab"/>
                <a:sym typeface="Roboto Slab"/>
                <a:hlinkClick r:id="rId8"/>
              </a:rPr>
              <a:t>https://www.youtube.com/watch?v=G8lVEsoozAs</a:t>
            </a:r>
            <a:endParaRPr b="1" sz="1000">
              <a:latin typeface="Roboto Slab"/>
              <a:ea typeface="Roboto Slab"/>
              <a:cs typeface="Roboto Slab"/>
              <a:sym typeface="Roboto Slab"/>
            </a:endParaRPr>
          </a:p>
          <a:p>
            <a:pPr indent="0" lvl="0" marL="0" rtl="0" algn="l">
              <a:spcBef>
                <a:spcPts val="0"/>
              </a:spcBef>
              <a:spcAft>
                <a:spcPts val="0"/>
              </a:spcAft>
              <a:buClr>
                <a:schemeClr val="accent1"/>
              </a:buClr>
              <a:buSzPts val="1100"/>
              <a:buFont typeface="Arial"/>
              <a:buNone/>
            </a:pPr>
            <a:r>
              <a:t/>
            </a:r>
            <a:endParaRPr b="1" sz="1000">
              <a:latin typeface="Roboto Slab"/>
              <a:ea typeface="Roboto Slab"/>
              <a:cs typeface="Roboto Slab"/>
              <a:sym typeface="Roboto Slab"/>
            </a:endParaRPr>
          </a:p>
          <a:p>
            <a:pPr indent="0" lvl="0" marL="0" rtl="0" algn="l">
              <a:spcBef>
                <a:spcPts val="0"/>
              </a:spcBef>
              <a:spcAft>
                <a:spcPts val="0"/>
              </a:spcAft>
              <a:buNone/>
            </a:pPr>
            <a:r>
              <a:rPr b="1" lang="en" sz="1000">
                <a:latin typeface="Roboto Slab"/>
                <a:ea typeface="Roboto Slab"/>
                <a:cs typeface="Roboto Slab"/>
                <a:sym typeface="Roboto Slab"/>
              </a:rPr>
              <a:t>University of Nebraska Medical Center.  (2014). Tympanic membrane perforations. Retrieved from: </a:t>
            </a:r>
            <a:r>
              <a:rPr b="1" lang="en" sz="1000" u="sng">
                <a:solidFill>
                  <a:schemeClr val="hlink"/>
                </a:solidFill>
                <a:latin typeface="Roboto Slab"/>
                <a:ea typeface="Roboto Slab"/>
                <a:cs typeface="Roboto Slab"/>
                <a:sym typeface="Roboto Slab"/>
                <a:hlinkClick r:id="rId9"/>
              </a:rPr>
              <a:t>https://app1.unmc.edu/medicine/heywood/otology/unit5-tympanic-membrane-perforations.cfm</a:t>
            </a:r>
            <a:endParaRPr b="1" sz="1000">
              <a:latin typeface="Roboto Slab"/>
              <a:ea typeface="Roboto Slab"/>
              <a:cs typeface="Roboto Slab"/>
              <a:sym typeface="Roboto Slab"/>
            </a:endParaRPr>
          </a:p>
          <a:p>
            <a:pPr indent="0" lvl="0" marL="0" rtl="0" algn="l">
              <a:spcBef>
                <a:spcPts val="1600"/>
              </a:spcBef>
              <a:spcAft>
                <a:spcPts val="0"/>
              </a:spcAft>
              <a:buNone/>
            </a:pPr>
            <a:r>
              <a:rPr b="1" lang="en" sz="1000">
                <a:latin typeface="Roboto Slab"/>
                <a:ea typeface="Roboto Slab"/>
                <a:cs typeface="Roboto Slab"/>
                <a:sym typeface="Roboto Slab"/>
              </a:rPr>
              <a:t>Vanderbilt University Medical Center. (2021). What are microtia and atresia? Retrieved from: </a:t>
            </a:r>
            <a:r>
              <a:rPr b="1" lang="en" sz="1000" u="sng">
                <a:solidFill>
                  <a:schemeClr val="hlink"/>
                </a:solidFill>
                <a:latin typeface="Roboto Slab"/>
                <a:ea typeface="Roboto Slab"/>
                <a:cs typeface="Roboto Slab"/>
                <a:sym typeface="Roboto Slab"/>
                <a:hlinkClick r:id="rId10"/>
              </a:rPr>
              <a:t>https://microtiaandatresiacare.com/microtia-and-atresia/</a:t>
            </a:r>
            <a:endParaRPr b="1" sz="1000">
              <a:latin typeface="Roboto Slab"/>
              <a:ea typeface="Roboto Slab"/>
              <a:cs typeface="Roboto Slab"/>
              <a:sym typeface="Roboto Slab"/>
            </a:endParaRPr>
          </a:p>
          <a:p>
            <a:pPr indent="0" lvl="0" marL="0" rtl="0" algn="l">
              <a:spcBef>
                <a:spcPts val="1600"/>
              </a:spcBef>
              <a:spcAft>
                <a:spcPts val="0"/>
              </a:spcAft>
              <a:buNone/>
            </a:pPr>
            <a:r>
              <a:t/>
            </a:r>
            <a:endParaRPr b="1" sz="1000">
              <a:latin typeface="Roboto Slab"/>
              <a:ea typeface="Roboto Slab"/>
              <a:cs typeface="Roboto Slab"/>
              <a:sym typeface="Roboto Slab"/>
            </a:endParaRPr>
          </a:p>
          <a:p>
            <a:pPr indent="0" lvl="0" marL="0" rtl="0" algn="l">
              <a:spcBef>
                <a:spcPts val="1600"/>
              </a:spcBef>
              <a:spcAft>
                <a:spcPts val="0"/>
              </a:spcAft>
              <a:buNone/>
            </a:pPr>
            <a:r>
              <a:t/>
            </a:r>
            <a:endParaRPr b="1" sz="1000">
              <a:latin typeface="Roboto Slab"/>
              <a:ea typeface="Roboto Slab"/>
              <a:cs typeface="Roboto Slab"/>
              <a:sym typeface="Roboto Slab"/>
            </a:endParaRPr>
          </a:p>
          <a:p>
            <a:pPr indent="0" lvl="0" marL="0" rtl="0" algn="l">
              <a:spcBef>
                <a:spcPts val="1600"/>
              </a:spcBef>
              <a:spcAft>
                <a:spcPts val="1600"/>
              </a:spcAft>
              <a:buNone/>
            </a:pPr>
            <a:r>
              <a:t/>
            </a:r>
            <a:endParaRPr b="1" sz="1000">
              <a:latin typeface="Roboto Slab"/>
              <a:ea typeface="Roboto Slab"/>
              <a:cs typeface="Roboto Slab"/>
              <a:sym typeface="Roboto Slab"/>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679" name="Shape 679"/>
        <p:cNvGrpSpPr/>
        <p:nvPr/>
      </p:nvGrpSpPr>
      <p:grpSpPr>
        <a:xfrm>
          <a:off x="0" y="0"/>
          <a:ext cx="0" cy="0"/>
          <a:chOff x="0" y="0"/>
          <a:chExt cx="0" cy="0"/>
        </a:xfrm>
      </p:grpSpPr>
      <p:pic>
        <p:nvPicPr>
          <p:cNvPr id="680" name="Google Shape;680;p68">
            <a:hlinkClick r:id="rId3"/>
          </p:cNvPr>
          <p:cNvPicPr preferRelativeResize="0"/>
          <p:nvPr/>
        </p:nvPicPr>
        <p:blipFill>
          <a:blip r:embed="rId4">
            <a:alphaModFix/>
          </a:blip>
          <a:stretch>
            <a:fillRect/>
          </a:stretch>
        </p:blipFill>
        <p:spPr>
          <a:xfrm>
            <a:off x="3451063" y="2123075"/>
            <a:ext cx="2241874" cy="897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8"/>
          <p:cNvSpPr txBox="1"/>
          <p:nvPr>
            <p:ph type="title"/>
          </p:nvPr>
        </p:nvSpPr>
        <p:spPr>
          <a:xfrm>
            <a:off x="4816525" y="56425"/>
            <a:ext cx="34605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Audiogram</a:t>
            </a:r>
            <a:endParaRPr/>
          </a:p>
        </p:txBody>
      </p:sp>
      <p:pic>
        <p:nvPicPr>
          <p:cNvPr id="407" name="Google Shape;407;p38"/>
          <p:cNvPicPr preferRelativeResize="0"/>
          <p:nvPr/>
        </p:nvPicPr>
        <p:blipFill>
          <a:blip r:embed="rId3">
            <a:alphaModFix/>
          </a:blip>
          <a:stretch>
            <a:fillRect/>
          </a:stretch>
        </p:blipFill>
        <p:spPr>
          <a:xfrm>
            <a:off x="1498750" y="152400"/>
            <a:ext cx="3629027" cy="4838702"/>
          </a:xfrm>
          <a:prstGeom prst="rect">
            <a:avLst/>
          </a:prstGeom>
          <a:noFill/>
          <a:ln>
            <a:noFill/>
          </a:ln>
        </p:spPr>
      </p:pic>
      <p:sp>
        <p:nvSpPr>
          <p:cNvPr id="408" name="Google Shape;408;p38"/>
          <p:cNvSpPr/>
          <p:nvPr/>
        </p:nvSpPr>
        <p:spPr>
          <a:xfrm>
            <a:off x="882675" y="1025700"/>
            <a:ext cx="515400" cy="399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8"/>
          <p:cNvSpPr/>
          <p:nvPr/>
        </p:nvSpPr>
        <p:spPr>
          <a:xfrm>
            <a:off x="914225" y="3224025"/>
            <a:ext cx="483900" cy="36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8"/>
          <p:cNvSpPr/>
          <p:nvPr/>
        </p:nvSpPr>
        <p:spPr>
          <a:xfrm rot="10800000">
            <a:off x="5228450" y="809950"/>
            <a:ext cx="483900" cy="36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8"/>
          <p:cNvSpPr/>
          <p:nvPr/>
        </p:nvSpPr>
        <p:spPr>
          <a:xfrm rot="10800000">
            <a:off x="5228400" y="3002925"/>
            <a:ext cx="483900" cy="36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9"/>
          <p:cNvSpPr txBox="1"/>
          <p:nvPr>
            <p:ph type="title"/>
          </p:nvPr>
        </p:nvSpPr>
        <p:spPr>
          <a:xfrm>
            <a:off x="1285638" y="1186800"/>
            <a:ext cx="1942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Pure Tones*</a:t>
            </a:r>
            <a:endParaRPr/>
          </a:p>
        </p:txBody>
      </p:sp>
      <p:sp>
        <p:nvSpPr>
          <p:cNvPr id="417" name="Google Shape;417;p39"/>
          <p:cNvSpPr txBox="1"/>
          <p:nvPr>
            <p:ph idx="1" type="subTitle"/>
          </p:nvPr>
        </p:nvSpPr>
        <p:spPr>
          <a:xfrm>
            <a:off x="1209288" y="1629275"/>
            <a:ext cx="2094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Gives us the threshold of hearing for a patient.  Marked by </a:t>
            </a:r>
            <a:r>
              <a:rPr lang="en">
                <a:solidFill>
                  <a:srgbClr val="FF0000"/>
                </a:solidFill>
              </a:rPr>
              <a:t>Red O’s (right)</a:t>
            </a:r>
            <a:r>
              <a:rPr lang="en"/>
              <a:t> and </a:t>
            </a:r>
            <a:r>
              <a:rPr lang="en">
                <a:solidFill>
                  <a:srgbClr val="0000FF"/>
                </a:solidFill>
              </a:rPr>
              <a:t>Blue X’s (left)</a:t>
            </a:r>
            <a:r>
              <a:rPr lang="en"/>
              <a:t> for </a:t>
            </a:r>
            <a:r>
              <a:rPr i="1" lang="en"/>
              <a:t>air conduction</a:t>
            </a:r>
            <a:r>
              <a:rPr lang="en"/>
              <a:t> and carrots </a:t>
            </a:r>
            <a:r>
              <a:rPr lang="en">
                <a:solidFill>
                  <a:srgbClr val="FF0000"/>
                </a:solidFill>
              </a:rPr>
              <a:t>&lt;</a:t>
            </a:r>
            <a:r>
              <a:rPr lang="en"/>
              <a:t> </a:t>
            </a:r>
            <a:r>
              <a:rPr lang="en">
                <a:solidFill>
                  <a:srgbClr val="0000FF"/>
                </a:solidFill>
              </a:rPr>
              <a:t>&gt;</a:t>
            </a:r>
            <a:r>
              <a:rPr lang="en"/>
              <a:t> for </a:t>
            </a:r>
            <a:r>
              <a:rPr i="1" lang="en"/>
              <a:t>bone conduction</a:t>
            </a:r>
            <a:endParaRPr i="1"/>
          </a:p>
        </p:txBody>
      </p:sp>
      <p:sp>
        <p:nvSpPr>
          <p:cNvPr id="418" name="Google Shape;418;p39"/>
          <p:cNvSpPr txBox="1"/>
          <p:nvPr>
            <p:ph idx="2" type="title"/>
          </p:nvPr>
        </p:nvSpPr>
        <p:spPr>
          <a:xfrm>
            <a:off x="2748977" y="3095625"/>
            <a:ext cx="1942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Acoustic Immittance*</a:t>
            </a:r>
            <a:endParaRPr/>
          </a:p>
        </p:txBody>
      </p:sp>
      <p:sp>
        <p:nvSpPr>
          <p:cNvPr id="419" name="Google Shape;419;p39"/>
          <p:cNvSpPr txBox="1"/>
          <p:nvPr>
            <p:ph idx="3" type="subTitle"/>
          </p:nvPr>
        </p:nvSpPr>
        <p:spPr>
          <a:xfrm>
            <a:off x="2672627" y="3560725"/>
            <a:ext cx="2094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assessment of how the eardrum is moving - which also tells us how sound is traveling through the system.</a:t>
            </a:r>
            <a:endParaRPr/>
          </a:p>
        </p:txBody>
      </p:sp>
      <p:sp>
        <p:nvSpPr>
          <p:cNvPr id="420" name="Google Shape;420;p39"/>
          <p:cNvSpPr txBox="1"/>
          <p:nvPr>
            <p:ph idx="4" type="title"/>
          </p:nvPr>
        </p:nvSpPr>
        <p:spPr>
          <a:xfrm>
            <a:off x="6314991" y="3095625"/>
            <a:ext cx="1942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Otoacoustic Emissions</a:t>
            </a:r>
            <a:endParaRPr/>
          </a:p>
        </p:txBody>
      </p:sp>
      <p:sp>
        <p:nvSpPr>
          <p:cNvPr id="421" name="Google Shape;421;p39"/>
          <p:cNvSpPr txBox="1"/>
          <p:nvPr>
            <p:ph idx="5" type="subTitle"/>
          </p:nvPr>
        </p:nvSpPr>
        <p:spPr>
          <a:xfrm>
            <a:off x="6238641" y="3490750"/>
            <a:ext cx="2094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An assessment on the function of cochlear outer hair cells.</a:t>
            </a:r>
            <a:endParaRPr/>
          </a:p>
        </p:txBody>
      </p:sp>
      <p:sp>
        <p:nvSpPr>
          <p:cNvPr id="422" name="Google Shape;422;p39"/>
          <p:cNvSpPr txBox="1"/>
          <p:nvPr>
            <p:ph idx="6" type="title"/>
          </p:nvPr>
        </p:nvSpPr>
        <p:spPr>
          <a:xfrm>
            <a:off x="4372792" y="1270275"/>
            <a:ext cx="1942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Speech Audiometry</a:t>
            </a:r>
            <a:endParaRPr/>
          </a:p>
        </p:txBody>
      </p:sp>
      <p:sp>
        <p:nvSpPr>
          <p:cNvPr id="423" name="Google Shape;423;p39"/>
          <p:cNvSpPr txBox="1"/>
          <p:nvPr>
            <p:ph idx="7" type="subTitle"/>
          </p:nvPr>
        </p:nvSpPr>
        <p:spPr>
          <a:xfrm>
            <a:off x="4296442" y="1797975"/>
            <a:ext cx="2094900" cy="4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Tests to assess how quietly a patient can hear and repeat 2-syllable words and how well they perform when words are at a comfortable level.</a:t>
            </a:r>
            <a:endParaRPr/>
          </a:p>
        </p:txBody>
      </p:sp>
      <p:sp>
        <p:nvSpPr>
          <p:cNvPr id="424" name="Google Shape;424;p39"/>
          <p:cNvSpPr txBox="1"/>
          <p:nvPr>
            <p:ph idx="8" type="title"/>
          </p:nvPr>
        </p:nvSpPr>
        <p:spPr>
          <a:xfrm>
            <a:off x="720000" y="175100"/>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Audiogram Features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0"/>
          <p:cNvSpPr txBox="1"/>
          <p:nvPr>
            <p:ph idx="1" type="subTitle"/>
          </p:nvPr>
        </p:nvSpPr>
        <p:spPr>
          <a:xfrm>
            <a:off x="1872937" y="1541000"/>
            <a:ext cx="2159700" cy="713400"/>
          </a:xfrm>
          <a:prstGeom prst="rect">
            <a:avLst/>
          </a:prstGeom>
        </p:spPr>
        <p:txBody>
          <a:bodyPr anchorCtr="0" anchor="b" bIns="91425" lIns="91425" spcFirstLastPara="1" rIns="91425" wrap="square" tIns="91425">
            <a:noAutofit/>
          </a:bodyPr>
          <a:lstStyle/>
          <a:p>
            <a:pPr indent="0" lvl="0" marL="0" rtl="0" algn="ctr">
              <a:spcBef>
                <a:spcPts val="0"/>
              </a:spcBef>
              <a:spcAft>
                <a:spcPts val="1600"/>
              </a:spcAft>
              <a:buNone/>
            </a:pPr>
            <a:r>
              <a:rPr lang="en"/>
              <a:t>AIR CONDUCTION</a:t>
            </a:r>
            <a:endParaRPr/>
          </a:p>
        </p:txBody>
      </p:sp>
      <p:sp>
        <p:nvSpPr>
          <p:cNvPr id="430" name="Google Shape;430;p40"/>
          <p:cNvSpPr txBox="1"/>
          <p:nvPr>
            <p:ph idx="2" type="subTitle"/>
          </p:nvPr>
        </p:nvSpPr>
        <p:spPr>
          <a:xfrm>
            <a:off x="5111363" y="1541000"/>
            <a:ext cx="2159700" cy="713400"/>
          </a:xfrm>
          <a:prstGeom prst="rect">
            <a:avLst/>
          </a:prstGeom>
        </p:spPr>
        <p:txBody>
          <a:bodyPr anchorCtr="0" anchor="b" bIns="91425" lIns="91425" spcFirstLastPara="1" rIns="91425" wrap="square" tIns="91425">
            <a:noAutofit/>
          </a:bodyPr>
          <a:lstStyle/>
          <a:p>
            <a:pPr indent="0" lvl="0" marL="0" rtl="0" algn="ctr">
              <a:spcBef>
                <a:spcPts val="0"/>
              </a:spcBef>
              <a:spcAft>
                <a:spcPts val="1600"/>
              </a:spcAft>
              <a:buNone/>
            </a:pPr>
            <a:r>
              <a:rPr lang="en"/>
              <a:t>BONE CONDUCTION</a:t>
            </a:r>
            <a:endParaRPr/>
          </a:p>
        </p:txBody>
      </p:sp>
      <p:sp>
        <p:nvSpPr>
          <p:cNvPr id="431" name="Google Shape;431;p40"/>
          <p:cNvSpPr txBox="1"/>
          <p:nvPr>
            <p:ph idx="3" type="subTitle"/>
          </p:nvPr>
        </p:nvSpPr>
        <p:spPr>
          <a:xfrm>
            <a:off x="1872937" y="2020325"/>
            <a:ext cx="2159700" cy="713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Assessing the patient’s hearing thresholds the way they hear in real life i.e. sound is presented through an earphone (over the ear or in the ear) and it travels from outer → middle → inner ear.  This checks hearing levels through the entire system.</a:t>
            </a:r>
            <a:endParaRPr/>
          </a:p>
        </p:txBody>
      </p:sp>
      <p:sp>
        <p:nvSpPr>
          <p:cNvPr id="432" name="Google Shape;432;p40"/>
          <p:cNvSpPr txBox="1"/>
          <p:nvPr>
            <p:ph idx="4" type="subTitle"/>
          </p:nvPr>
        </p:nvSpPr>
        <p:spPr>
          <a:xfrm>
            <a:off x="5111363" y="2020325"/>
            <a:ext cx="2159700" cy="7134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a:t>Bypasses the outer and middle ear systems and assesses hearing levels directly at the inner ear (cochlea).  This is achieved with the use of a bone oscillator placed directly on the </a:t>
            </a:r>
            <a:r>
              <a:rPr b="1" lang="en"/>
              <a:t>mastoid bone</a:t>
            </a:r>
            <a:r>
              <a:rPr lang="en"/>
              <a:t>.</a:t>
            </a:r>
            <a:endParaRPr/>
          </a:p>
        </p:txBody>
      </p:sp>
      <p:sp>
        <p:nvSpPr>
          <p:cNvPr id="433" name="Google Shape;433;p40"/>
          <p:cNvSpPr txBox="1"/>
          <p:nvPr>
            <p:ph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AIR V. BONE CONDUCTION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41"/>
          <p:cNvSpPr txBox="1"/>
          <p:nvPr>
            <p:ph type="title"/>
          </p:nvPr>
        </p:nvSpPr>
        <p:spPr>
          <a:xfrm>
            <a:off x="720000"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“Normal”</a:t>
            </a:r>
            <a:endParaRPr/>
          </a:p>
        </p:txBody>
      </p:sp>
      <p:sp>
        <p:nvSpPr>
          <p:cNvPr id="439" name="Google Shape;439;p41"/>
          <p:cNvSpPr txBox="1"/>
          <p:nvPr>
            <p:ph idx="2" type="title"/>
          </p:nvPr>
        </p:nvSpPr>
        <p:spPr>
          <a:xfrm>
            <a:off x="1371000"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a:t>
            </a:r>
            <a:endParaRPr/>
          </a:p>
        </p:txBody>
      </p:sp>
      <p:sp>
        <p:nvSpPr>
          <p:cNvPr id="440" name="Google Shape;440;p41"/>
          <p:cNvSpPr txBox="1"/>
          <p:nvPr>
            <p:ph idx="1" type="subTitle"/>
          </p:nvPr>
        </p:nvSpPr>
        <p:spPr>
          <a:xfrm>
            <a:off x="840450" y="2285348"/>
            <a:ext cx="2336400" cy="48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200"/>
              <a:t>Normal ear canal volume</a:t>
            </a:r>
            <a:endParaRPr sz="1200"/>
          </a:p>
          <a:p>
            <a:pPr indent="-298450" lvl="0" marL="457200" rtl="0" algn="l">
              <a:spcBef>
                <a:spcPts val="0"/>
              </a:spcBef>
              <a:spcAft>
                <a:spcPts val="0"/>
              </a:spcAft>
              <a:buSzPts val="1100"/>
              <a:buChar char="●"/>
            </a:pPr>
            <a:r>
              <a:rPr lang="en" sz="1200"/>
              <a:t>Normal movement of the eardrum with relatively equal pressure on both sides</a:t>
            </a:r>
            <a:endParaRPr sz="1200"/>
          </a:p>
        </p:txBody>
      </p:sp>
      <p:sp>
        <p:nvSpPr>
          <p:cNvPr id="441" name="Google Shape;441;p41"/>
          <p:cNvSpPr txBox="1"/>
          <p:nvPr>
            <p:ph idx="3" type="title"/>
          </p:nvPr>
        </p:nvSpPr>
        <p:spPr>
          <a:xfrm>
            <a:off x="3283352"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“Stiff”</a:t>
            </a:r>
            <a:endParaRPr/>
          </a:p>
        </p:txBody>
      </p:sp>
      <p:sp>
        <p:nvSpPr>
          <p:cNvPr id="442" name="Google Shape;442;p41"/>
          <p:cNvSpPr txBox="1"/>
          <p:nvPr>
            <p:ph idx="4" type="title"/>
          </p:nvPr>
        </p:nvSpPr>
        <p:spPr>
          <a:xfrm>
            <a:off x="3934352"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As</a:t>
            </a:r>
            <a:endParaRPr/>
          </a:p>
        </p:txBody>
      </p:sp>
      <p:sp>
        <p:nvSpPr>
          <p:cNvPr id="443" name="Google Shape;443;p41"/>
          <p:cNvSpPr txBox="1"/>
          <p:nvPr>
            <p:ph idx="5" type="subTitle"/>
          </p:nvPr>
        </p:nvSpPr>
        <p:spPr>
          <a:xfrm>
            <a:off x="3403802" y="2285348"/>
            <a:ext cx="2336400" cy="48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200"/>
              <a:t>Normal ECV</a:t>
            </a:r>
            <a:endParaRPr sz="1200"/>
          </a:p>
          <a:p>
            <a:pPr indent="-298450" lvl="0" marL="457200" rtl="0" algn="l">
              <a:spcBef>
                <a:spcPts val="0"/>
              </a:spcBef>
              <a:spcAft>
                <a:spcPts val="0"/>
              </a:spcAft>
              <a:buSzPts val="1100"/>
              <a:buChar char="●"/>
            </a:pPr>
            <a:r>
              <a:rPr lang="en" sz="1200"/>
              <a:t>Relatively equal pressure </a:t>
            </a:r>
            <a:endParaRPr sz="1200"/>
          </a:p>
          <a:p>
            <a:pPr indent="-298450" lvl="0" marL="457200" rtl="0" algn="l">
              <a:spcBef>
                <a:spcPts val="0"/>
              </a:spcBef>
              <a:spcAft>
                <a:spcPts val="0"/>
              </a:spcAft>
              <a:buSzPts val="1100"/>
              <a:buChar char="●"/>
            </a:pPr>
            <a:r>
              <a:rPr lang="en" sz="1200"/>
              <a:t>Little movement of the eardrum</a:t>
            </a:r>
            <a:endParaRPr sz="1200"/>
          </a:p>
        </p:txBody>
      </p:sp>
      <p:sp>
        <p:nvSpPr>
          <p:cNvPr id="444" name="Google Shape;444;p41"/>
          <p:cNvSpPr txBox="1"/>
          <p:nvPr>
            <p:ph idx="6" type="title"/>
          </p:nvPr>
        </p:nvSpPr>
        <p:spPr>
          <a:xfrm>
            <a:off x="5846703" y="1898848"/>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“Floppy”</a:t>
            </a:r>
            <a:endParaRPr/>
          </a:p>
        </p:txBody>
      </p:sp>
      <p:sp>
        <p:nvSpPr>
          <p:cNvPr id="445" name="Google Shape;445;p41"/>
          <p:cNvSpPr txBox="1"/>
          <p:nvPr>
            <p:ph idx="7" type="title"/>
          </p:nvPr>
        </p:nvSpPr>
        <p:spPr>
          <a:xfrm>
            <a:off x="6497703" y="1458073"/>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Ad</a:t>
            </a:r>
            <a:endParaRPr/>
          </a:p>
        </p:txBody>
      </p:sp>
      <p:sp>
        <p:nvSpPr>
          <p:cNvPr id="446" name="Google Shape;446;p41"/>
          <p:cNvSpPr txBox="1"/>
          <p:nvPr>
            <p:ph idx="8" type="subTitle"/>
          </p:nvPr>
        </p:nvSpPr>
        <p:spPr>
          <a:xfrm>
            <a:off x="5967153" y="2285348"/>
            <a:ext cx="2336400" cy="48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Normal ECV</a:t>
            </a:r>
            <a:endParaRPr sz="1200"/>
          </a:p>
          <a:p>
            <a:pPr indent="-304800" lvl="0" marL="457200" rtl="0" algn="l">
              <a:spcBef>
                <a:spcPts val="0"/>
              </a:spcBef>
              <a:spcAft>
                <a:spcPts val="0"/>
              </a:spcAft>
              <a:buSzPts val="1200"/>
              <a:buChar char="●"/>
            </a:pPr>
            <a:r>
              <a:rPr lang="en" sz="1200"/>
              <a:t>Relatively equal pressure</a:t>
            </a:r>
            <a:endParaRPr sz="1200"/>
          </a:p>
          <a:p>
            <a:pPr indent="-304800" lvl="0" marL="457200" rtl="0" algn="l">
              <a:spcBef>
                <a:spcPts val="0"/>
              </a:spcBef>
              <a:spcAft>
                <a:spcPts val="0"/>
              </a:spcAft>
              <a:buSzPts val="1200"/>
              <a:buChar char="●"/>
            </a:pPr>
            <a:r>
              <a:rPr lang="en" sz="1200"/>
              <a:t>Excessive movement of the eardrum</a:t>
            </a:r>
            <a:endParaRPr sz="1200"/>
          </a:p>
        </p:txBody>
      </p:sp>
      <p:sp>
        <p:nvSpPr>
          <p:cNvPr id="447" name="Google Shape;447;p41"/>
          <p:cNvSpPr txBox="1"/>
          <p:nvPr>
            <p:ph idx="9" type="title"/>
          </p:nvPr>
        </p:nvSpPr>
        <p:spPr>
          <a:xfrm>
            <a:off x="1995300"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“Flat”</a:t>
            </a:r>
            <a:endParaRPr/>
          </a:p>
        </p:txBody>
      </p:sp>
      <p:sp>
        <p:nvSpPr>
          <p:cNvPr id="448" name="Google Shape;448;p41"/>
          <p:cNvSpPr txBox="1"/>
          <p:nvPr>
            <p:ph idx="13" type="title"/>
          </p:nvPr>
        </p:nvSpPr>
        <p:spPr>
          <a:xfrm>
            <a:off x="2646300" y="303299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t>
            </a:r>
            <a:endParaRPr/>
          </a:p>
        </p:txBody>
      </p:sp>
      <p:sp>
        <p:nvSpPr>
          <p:cNvPr id="449" name="Google Shape;449;p41"/>
          <p:cNvSpPr txBox="1"/>
          <p:nvPr>
            <p:ph idx="14" type="subTitle"/>
          </p:nvPr>
        </p:nvSpPr>
        <p:spPr>
          <a:xfrm>
            <a:off x="2115750" y="3889248"/>
            <a:ext cx="2336400" cy="48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200"/>
              <a:t>No peak = no movement of the eardrum</a:t>
            </a:r>
            <a:endParaRPr sz="1200"/>
          </a:p>
          <a:p>
            <a:pPr indent="-298450" lvl="0" marL="457200" rtl="0" algn="l">
              <a:spcBef>
                <a:spcPts val="0"/>
              </a:spcBef>
              <a:spcAft>
                <a:spcPts val="0"/>
              </a:spcAft>
              <a:buSzPts val="1100"/>
              <a:buChar char="●"/>
            </a:pPr>
            <a:r>
              <a:rPr lang="en" sz="1200"/>
              <a:t>ECV can be very small, normal, or very large</a:t>
            </a:r>
            <a:endParaRPr sz="1200"/>
          </a:p>
        </p:txBody>
      </p:sp>
      <p:sp>
        <p:nvSpPr>
          <p:cNvPr id="450" name="Google Shape;450;p41"/>
          <p:cNvSpPr txBox="1"/>
          <p:nvPr>
            <p:ph idx="15" type="title"/>
          </p:nvPr>
        </p:nvSpPr>
        <p:spPr>
          <a:xfrm>
            <a:off x="4571402" y="3502723"/>
            <a:ext cx="25773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“Retracted”</a:t>
            </a:r>
            <a:endParaRPr/>
          </a:p>
        </p:txBody>
      </p:sp>
      <p:sp>
        <p:nvSpPr>
          <p:cNvPr id="451" name="Google Shape;451;p41"/>
          <p:cNvSpPr txBox="1"/>
          <p:nvPr>
            <p:ph idx="16" type="title"/>
          </p:nvPr>
        </p:nvSpPr>
        <p:spPr>
          <a:xfrm>
            <a:off x="5222402" y="3032998"/>
            <a:ext cx="1275300" cy="59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a:t>
            </a:r>
            <a:endParaRPr/>
          </a:p>
        </p:txBody>
      </p:sp>
      <p:sp>
        <p:nvSpPr>
          <p:cNvPr id="452" name="Google Shape;452;p41"/>
          <p:cNvSpPr txBox="1"/>
          <p:nvPr>
            <p:ph idx="17" type="subTitle"/>
          </p:nvPr>
        </p:nvSpPr>
        <p:spPr>
          <a:xfrm>
            <a:off x="4691852" y="3889248"/>
            <a:ext cx="2336400" cy="48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sz="1200"/>
              <a:t>Negative pressure pulls the eardrum inward toward the nose</a:t>
            </a:r>
            <a:endParaRPr sz="1200"/>
          </a:p>
        </p:txBody>
      </p:sp>
      <p:sp>
        <p:nvSpPr>
          <p:cNvPr id="453" name="Google Shape;453;p41"/>
          <p:cNvSpPr txBox="1"/>
          <p:nvPr>
            <p:ph idx="21" type="title"/>
          </p:nvPr>
        </p:nvSpPr>
        <p:spPr>
          <a:xfrm>
            <a:off x="720000" y="540275"/>
            <a:ext cx="7704000" cy="57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ACOUSTIC IMMITTANCE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2"/>
          <p:cNvSpPr txBox="1"/>
          <p:nvPr>
            <p:ph type="title"/>
          </p:nvPr>
        </p:nvSpPr>
        <p:spPr>
          <a:xfrm>
            <a:off x="720000" y="1459697"/>
            <a:ext cx="7704000" cy="1593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Types of HL</a:t>
            </a:r>
            <a:endParaRPr/>
          </a:p>
        </p:txBody>
      </p:sp>
      <p:sp>
        <p:nvSpPr>
          <p:cNvPr id="459" name="Google Shape;459;p42"/>
          <p:cNvSpPr txBox="1"/>
          <p:nvPr>
            <p:ph idx="1" type="subTitle"/>
          </p:nvPr>
        </p:nvSpPr>
        <p:spPr>
          <a:xfrm>
            <a:off x="2404200" y="3052700"/>
            <a:ext cx="4335600" cy="1354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Conductive</a:t>
            </a:r>
            <a:endParaRPr/>
          </a:p>
          <a:p>
            <a:pPr indent="0" lvl="0" marL="0" rtl="0" algn="ctr">
              <a:spcBef>
                <a:spcPts val="1600"/>
              </a:spcBef>
              <a:spcAft>
                <a:spcPts val="0"/>
              </a:spcAft>
              <a:buNone/>
            </a:pPr>
            <a:r>
              <a:rPr lang="en"/>
              <a:t>Sensorineural</a:t>
            </a:r>
            <a:endParaRPr/>
          </a:p>
          <a:p>
            <a:pPr indent="0" lvl="0" marL="0" rtl="0" algn="ctr">
              <a:spcBef>
                <a:spcPts val="1600"/>
              </a:spcBef>
              <a:spcAft>
                <a:spcPts val="1600"/>
              </a:spcAft>
              <a:buNone/>
            </a:pPr>
            <a:r>
              <a:rPr lang="en"/>
              <a:t>Mixed</a:t>
            </a:r>
            <a:endParaRPr/>
          </a:p>
        </p:txBody>
      </p:sp>
      <p:pic>
        <p:nvPicPr>
          <p:cNvPr id="460" name="Google Shape;460;p42"/>
          <p:cNvPicPr preferRelativeResize="0"/>
          <p:nvPr/>
        </p:nvPicPr>
        <p:blipFill>
          <a:blip r:embed="rId3">
            <a:alphaModFix amt="49000"/>
          </a:blip>
          <a:stretch>
            <a:fillRect/>
          </a:stretch>
        </p:blipFill>
        <p:spPr>
          <a:xfrm>
            <a:off x="2357975" y="824375"/>
            <a:ext cx="1737775" cy="1556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43"/>
          <p:cNvSpPr txBox="1"/>
          <p:nvPr>
            <p:ph type="title"/>
          </p:nvPr>
        </p:nvSpPr>
        <p:spPr>
          <a:xfrm>
            <a:off x="828000" y="170663"/>
            <a:ext cx="35661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Conductive HL</a:t>
            </a:r>
            <a:endParaRPr/>
          </a:p>
        </p:txBody>
      </p:sp>
      <p:sp>
        <p:nvSpPr>
          <p:cNvPr id="466" name="Google Shape;466;p43"/>
          <p:cNvSpPr txBox="1"/>
          <p:nvPr>
            <p:ph idx="1" type="subTitle"/>
          </p:nvPr>
        </p:nvSpPr>
        <p:spPr>
          <a:xfrm>
            <a:off x="713225" y="1012474"/>
            <a:ext cx="4466100" cy="3338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Damage to the auditory system that occurs </a:t>
            </a:r>
            <a:r>
              <a:rPr i="1" lang="en"/>
              <a:t>before</a:t>
            </a:r>
            <a:r>
              <a:rPr lang="en"/>
              <a:t> the cochlea and VIIIth nerve.  This can be a blockage from the outer ear (wax, stenosis, atresia) or a problem with the middle ear (fluid, broken ossicles, hole in the </a:t>
            </a:r>
            <a:r>
              <a:rPr lang="en"/>
              <a:t>TM</a:t>
            </a:r>
            <a:r>
              <a:rPr lang="en"/>
              <a:t>).  Many CHL cases are reversible once the blockage has been resolved.  </a:t>
            </a:r>
            <a:r>
              <a:rPr b="1" lang="en"/>
              <a:t>On the audiogram</a:t>
            </a:r>
            <a:r>
              <a:rPr lang="en"/>
              <a:t> you will see bone conduction levels that are </a:t>
            </a:r>
            <a:r>
              <a:rPr i="1" lang="en"/>
              <a:t>better</a:t>
            </a:r>
            <a:r>
              <a:rPr lang="en"/>
              <a:t> than air conduction levels, because the blockage or damage has been bypassed.</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hematics Subject for High School - 9th Grade: Algebra I by Slidesgo">
  <a:themeElements>
    <a:clrScheme name="Simple Light">
      <a:dk1>
        <a:srgbClr val="191919"/>
      </a:dk1>
      <a:lt1>
        <a:srgbClr val="FFFFFF"/>
      </a:lt1>
      <a:dk2>
        <a:srgbClr val="A3A3A3"/>
      </a:dk2>
      <a:lt2>
        <a:srgbClr val="EEEEEE"/>
      </a:lt2>
      <a:accent1>
        <a:srgbClr val="000000"/>
      </a:accent1>
      <a:accent2>
        <a:srgbClr val="FFFFFF"/>
      </a:accent2>
      <a:accent3>
        <a:srgbClr val="999999"/>
      </a:accent3>
      <a:accent4>
        <a:srgbClr val="EEEEEE"/>
      </a:accent4>
      <a:accent5>
        <a:srgbClr val="00000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